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72" r:id="rId11"/>
    <p:sldId id="267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90" r:id="rId20"/>
    <p:sldId id="291" r:id="rId21"/>
    <p:sldId id="292" r:id="rId22"/>
    <p:sldId id="289" r:id="rId23"/>
    <p:sldId id="278" r:id="rId24"/>
    <p:sldId id="279" r:id="rId25"/>
    <p:sldId id="280" r:id="rId26"/>
    <p:sldId id="281" r:id="rId27"/>
    <p:sldId id="282" r:id="rId28"/>
    <p:sldId id="293" r:id="rId29"/>
    <p:sldId id="294" r:id="rId30"/>
    <p:sldId id="295" r:id="rId31"/>
    <p:sldId id="296" r:id="rId32"/>
    <p:sldId id="299" r:id="rId33"/>
    <p:sldId id="300" r:id="rId34"/>
    <p:sldId id="301" r:id="rId35"/>
    <p:sldId id="302" r:id="rId36"/>
    <p:sldId id="283" r:id="rId37"/>
    <p:sldId id="285" r:id="rId38"/>
    <p:sldId id="286" r:id="rId39"/>
    <p:sldId id="297" r:id="rId40"/>
    <p:sldId id="298" r:id="rId41"/>
    <p:sldId id="303" r:id="rId42"/>
    <p:sldId id="304" r:id="rId43"/>
    <p:sldId id="288" r:id="rId44"/>
    <p:sldId id="305" r:id="rId45"/>
    <p:sldId id="306" r:id="rId46"/>
    <p:sldId id="307" r:id="rId47"/>
    <p:sldId id="308" r:id="rId48"/>
    <p:sldId id="312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21" r:id="rId58"/>
    <p:sldId id="318" r:id="rId59"/>
    <p:sldId id="319" r:id="rId60"/>
    <p:sldId id="320" r:id="rId61"/>
    <p:sldId id="322" r:id="rId6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B876D2-C707-408E-976B-69C095A014D1}" v="252" dt="2018-11-01T14:41:56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 autoAdjust="0"/>
    <p:restoredTop sz="86473" autoAdjust="0"/>
  </p:normalViewPr>
  <p:slideViewPr>
    <p:cSldViewPr snapToGrid="0">
      <p:cViewPr varScale="1">
        <p:scale>
          <a:sx n="60" d="100"/>
          <a:sy n="60" d="100"/>
        </p:scale>
        <p:origin x="72" y="666"/>
      </p:cViewPr>
      <p:guideLst/>
    </p:cSldViewPr>
  </p:slideViewPr>
  <p:outlineViewPr>
    <p:cViewPr>
      <p:scale>
        <a:sx n="33" d="100"/>
        <a:sy n="33" d="100"/>
      </p:scale>
      <p:origin x="0" y="-270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yuan Lyu" userId="eadeb139afb46539" providerId="LiveId" clId="{03B876D2-C707-408E-976B-69C095A014D1}"/>
    <pc:docChg chg="undo custSel addSld modSld sldOrd">
      <pc:chgData name="Renyuan Lyu" userId="eadeb139afb46539" providerId="LiveId" clId="{03B876D2-C707-408E-976B-69C095A014D1}" dt="2018-11-01T14:42:04.311" v="1693" actId="14100"/>
      <pc:docMkLst>
        <pc:docMk/>
      </pc:docMkLst>
      <pc:sldChg chg="ord">
        <pc:chgData name="Renyuan Lyu" userId="eadeb139afb46539" providerId="LiveId" clId="{03B876D2-C707-408E-976B-69C095A014D1}" dt="2018-11-01T11:22:50.805" v="4"/>
        <pc:sldMkLst>
          <pc:docMk/>
          <pc:sldMk cId="1348529545" sldId="288"/>
        </pc:sldMkLst>
      </pc:sldChg>
      <pc:sldChg chg="addSp delSp modSp add">
        <pc:chgData name="Renyuan Lyu" userId="eadeb139afb46539" providerId="LiveId" clId="{03B876D2-C707-408E-976B-69C095A014D1}" dt="2018-11-01T11:35:54.093" v="141" actId="20577"/>
        <pc:sldMkLst>
          <pc:docMk/>
          <pc:sldMk cId="1893898365" sldId="305"/>
        </pc:sldMkLst>
        <pc:spChg chg="del">
          <ac:chgData name="Renyuan Lyu" userId="eadeb139afb46539" providerId="LiveId" clId="{03B876D2-C707-408E-976B-69C095A014D1}" dt="2018-11-01T11:26:54.604" v="11" actId="478"/>
          <ac:spMkLst>
            <pc:docMk/>
            <pc:sldMk cId="1893898365" sldId="305"/>
            <ac:spMk id="2" creationId="{594137A7-EEB7-416D-9294-76B04F72E25D}"/>
          </ac:spMkLst>
        </pc:spChg>
        <pc:spChg chg="del">
          <ac:chgData name="Renyuan Lyu" userId="eadeb139afb46539" providerId="LiveId" clId="{03B876D2-C707-408E-976B-69C095A014D1}" dt="2018-11-01T11:26:52.774" v="10" actId="478"/>
          <ac:spMkLst>
            <pc:docMk/>
            <pc:sldMk cId="1893898365" sldId="305"/>
            <ac:spMk id="3" creationId="{CA03DC60-9CEE-4CD1-B5BE-9ADC2AC685A1}"/>
          </ac:spMkLst>
        </pc:spChg>
        <pc:spChg chg="mod">
          <ac:chgData name="Renyuan Lyu" userId="eadeb139afb46539" providerId="LiveId" clId="{03B876D2-C707-408E-976B-69C095A014D1}" dt="2018-11-01T11:25:30.163" v="5"/>
          <ac:spMkLst>
            <pc:docMk/>
            <pc:sldMk cId="1893898365" sldId="305"/>
            <ac:spMk id="4" creationId="{AE78DF20-DBC4-4167-A188-91EF9F716DD7}"/>
          </ac:spMkLst>
        </pc:spChg>
        <pc:spChg chg="add">
          <ac:chgData name="Renyuan Lyu" userId="eadeb139afb46539" providerId="LiveId" clId="{03B876D2-C707-408E-976B-69C095A014D1}" dt="2018-11-01T11:27:22.037" v="14"/>
          <ac:spMkLst>
            <pc:docMk/>
            <pc:sldMk cId="1893898365" sldId="305"/>
            <ac:spMk id="6" creationId="{EC00A717-F800-4B13-A013-8DFE1B17707D}"/>
          </ac:spMkLst>
        </pc:spChg>
        <pc:spChg chg="add mod">
          <ac:chgData name="Renyuan Lyu" userId="eadeb139afb46539" providerId="LiveId" clId="{03B876D2-C707-408E-976B-69C095A014D1}" dt="2018-11-01T11:35:54.093" v="141" actId="20577"/>
          <ac:spMkLst>
            <pc:docMk/>
            <pc:sldMk cId="1893898365" sldId="305"/>
            <ac:spMk id="12" creationId="{30A8D99A-E28E-4B71-93F9-C71762604900}"/>
          </ac:spMkLst>
        </pc:spChg>
        <pc:picChg chg="add mod">
          <ac:chgData name="Renyuan Lyu" userId="eadeb139afb46539" providerId="LiveId" clId="{03B876D2-C707-408E-976B-69C095A014D1}" dt="2018-11-01T11:26:58.273" v="13" actId="14100"/>
          <ac:picMkLst>
            <pc:docMk/>
            <pc:sldMk cId="1893898365" sldId="305"/>
            <ac:picMk id="5" creationId="{7087A64F-15B3-43DF-9C68-353775390E3C}"/>
          </ac:picMkLst>
        </pc:picChg>
        <pc:picChg chg="add mod">
          <ac:chgData name="Renyuan Lyu" userId="eadeb139afb46539" providerId="LiveId" clId="{03B876D2-C707-408E-976B-69C095A014D1}" dt="2018-11-01T11:27:28.374" v="16" actId="1076"/>
          <ac:picMkLst>
            <pc:docMk/>
            <pc:sldMk cId="1893898365" sldId="305"/>
            <ac:picMk id="7" creationId="{375DE48C-816B-4C4A-A113-827C59D15416}"/>
          </ac:picMkLst>
        </pc:picChg>
        <pc:picChg chg="add mod">
          <ac:chgData name="Renyuan Lyu" userId="eadeb139afb46539" providerId="LiveId" clId="{03B876D2-C707-408E-976B-69C095A014D1}" dt="2018-11-01T11:27:38.664" v="18" actId="1076"/>
          <ac:picMkLst>
            <pc:docMk/>
            <pc:sldMk cId="1893898365" sldId="305"/>
            <ac:picMk id="8" creationId="{927958E7-93B5-48F2-89A5-17468541DBDF}"/>
          </ac:picMkLst>
        </pc:picChg>
        <pc:picChg chg="add mod">
          <ac:chgData name="Renyuan Lyu" userId="eadeb139afb46539" providerId="LiveId" clId="{03B876D2-C707-408E-976B-69C095A014D1}" dt="2018-11-01T11:27:48.042" v="20" actId="1076"/>
          <ac:picMkLst>
            <pc:docMk/>
            <pc:sldMk cId="1893898365" sldId="305"/>
            <ac:picMk id="9" creationId="{D6E18F6E-0488-4CC0-B449-8EB8D950F32E}"/>
          </ac:picMkLst>
        </pc:picChg>
        <pc:picChg chg="add mod">
          <ac:chgData name="Renyuan Lyu" userId="eadeb139afb46539" providerId="LiveId" clId="{03B876D2-C707-408E-976B-69C095A014D1}" dt="2018-11-01T11:28:01.042" v="22" actId="1076"/>
          <ac:picMkLst>
            <pc:docMk/>
            <pc:sldMk cId="1893898365" sldId="305"/>
            <ac:picMk id="10" creationId="{05AC31B5-FBBB-4C70-9123-F3ED91384095}"/>
          </ac:picMkLst>
        </pc:picChg>
        <pc:picChg chg="add mod">
          <ac:chgData name="Renyuan Lyu" userId="eadeb139afb46539" providerId="LiveId" clId="{03B876D2-C707-408E-976B-69C095A014D1}" dt="2018-11-01T11:28:13.311" v="24" actId="1076"/>
          <ac:picMkLst>
            <pc:docMk/>
            <pc:sldMk cId="1893898365" sldId="305"/>
            <ac:picMk id="11" creationId="{CE3AF733-A16D-43B0-90B3-B9C5A8931ABD}"/>
          </ac:picMkLst>
        </pc:picChg>
        <pc:cxnChg chg="add del mod">
          <ac:chgData name="Renyuan Lyu" userId="eadeb139afb46539" providerId="LiveId" clId="{03B876D2-C707-408E-976B-69C095A014D1}" dt="2018-11-01T11:34:46.522" v="123" actId="478"/>
          <ac:cxnSpMkLst>
            <pc:docMk/>
            <pc:sldMk cId="1893898365" sldId="305"/>
            <ac:cxnSpMk id="14" creationId="{5DABCE46-5D8A-4E8E-B7B0-ED870075665E}"/>
          </ac:cxnSpMkLst>
        </pc:cxnChg>
      </pc:sldChg>
      <pc:sldChg chg="addSp delSp modSp add">
        <pc:chgData name="Renyuan Lyu" userId="eadeb139afb46539" providerId="LiveId" clId="{03B876D2-C707-408E-976B-69C095A014D1}" dt="2018-11-01T12:14:16.152" v="369" actId="1076"/>
        <pc:sldMkLst>
          <pc:docMk/>
          <pc:sldMk cId="3813000825" sldId="306"/>
        </pc:sldMkLst>
        <pc:spChg chg="del">
          <ac:chgData name="Renyuan Lyu" userId="eadeb139afb46539" providerId="LiveId" clId="{03B876D2-C707-408E-976B-69C095A014D1}" dt="2018-11-01T11:37:31.195" v="144" actId="478"/>
          <ac:spMkLst>
            <pc:docMk/>
            <pc:sldMk cId="3813000825" sldId="306"/>
            <ac:spMk id="2" creationId="{9481B737-47FE-4DC7-A4CE-1D20175287B8}"/>
          </ac:spMkLst>
        </pc:spChg>
        <pc:spChg chg="mod">
          <ac:chgData name="Renyuan Lyu" userId="eadeb139afb46539" providerId="LiveId" clId="{03B876D2-C707-408E-976B-69C095A014D1}" dt="2018-11-01T11:38:32.267" v="174" actId="20577"/>
          <ac:spMkLst>
            <pc:docMk/>
            <pc:sldMk cId="3813000825" sldId="306"/>
            <ac:spMk id="3" creationId="{4AC18389-0E32-40C4-8806-EE6954E0E071}"/>
          </ac:spMkLst>
        </pc:spChg>
        <pc:spChg chg="add mod">
          <ac:chgData name="Renyuan Lyu" userId="eadeb139afb46539" providerId="LiveId" clId="{03B876D2-C707-408E-976B-69C095A014D1}" dt="2018-11-01T11:51:15.503" v="257" actId="207"/>
          <ac:spMkLst>
            <pc:docMk/>
            <pc:sldMk cId="3813000825" sldId="306"/>
            <ac:spMk id="6" creationId="{6C98BC0B-9562-4306-9087-904023770871}"/>
          </ac:spMkLst>
        </pc:spChg>
        <pc:spChg chg="add mod">
          <ac:chgData name="Renyuan Lyu" userId="eadeb139afb46539" providerId="LiveId" clId="{03B876D2-C707-408E-976B-69C095A014D1}" dt="2018-11-01T11:41:00.633" v="195" actId="1076"/>
          <ac:spMkLst>
            <pc:docMk/>
            <pc:sldMk cId="3813000825" sldId="306"/>
            <ac:spMk id="10" creationId="{4E7421D3-30AA-4B31-8F4D-D198FED40A8B}"/>
          </ac:spMkLst>
        </pc:spChg>
        <pc:spChg chg="add mod">
          <ac:chgData name="Renyuan Lyu" userId="eadeb139afb46539" providerId="LiveId" clId="{03B876D2-C707-408E-976B-69C095A014D1}" dt="2018-11-01T11:42:07.039" v="196" actId="11529"/>
          <ac:spMkLst>
            <pc:docMk/>
            <pc:sldMk cId="3813000825" sldId="306"/>
            <ac:spMk id="11" creationId="{D1A2C397-C2DB-4B18-841A-C6B4C8069037}"/>
          </ac:spMkLst>
        </pc:spChg>
        <pc:spChg chg="add mod">
          <ac:chgData name="Renyuan Lyu" userId="eadeb139afb46539" providerId="LiveId" clId="{03B876D2-C707-408E-976B-69C095A014D1}" dt="2018-11-01T11:56:39.376" v="284" actId="207"/>
          <ac:spMkLst>
            <pc:docMk/>
            <pc:sldMk cId="3813000825" sldId="306"/>
            <ac:spMk id="15" creationId="{6366C729-1155-4A10-8B53-7366D41EB048}"/>
          </ac:spMkLst>
        </pc:spChg>
        <pc:spChg chg="add mod">
          <ac:chgData name="Renyuan Lyu" userId="eadeb139afb46539" providerId="LiveId" clId="{03B876D2-C707-408E-976B-69C095A014D1}" dt="2018-11-01T11:48:24.845" v="230" actId="20577"/>
          <ac:spMkLst>
            <pc:docMk/>
            <pc:sldMk cId="3813000825" sldId="306"/>
            <ac:spMk id="16" creationId="{5C3F35AB-57CF-4369-91E3-8497CBFD5A1C}"/>
          </ac:spMkLst>
        </pc:spChg>
        <pc:spChg chg="add mod">
          <ac:chgData name="Renyuan Lyu" userId="eadeb139afb46539" providerId="LiveId" clId="{03B876D2-C707-408E-976B-69C095A014D1}" dt="2018-11-01T11:56:54.437" v="287" actId="1076"/>
          <ac:spMkLst>
            <pc:docMk/>
            <pc:sldMk cId="3813000825" sldId="306"/>
            <ac:spMk id="17" creationId="{0D7C633D-696C-4B13-8326-3F42524885FE}"/>
          </ac:spMkLst>
        </pc:spChg>
        <pc:spChg chg="add mod">
          <ac:chgData name="Renyuan Lyu" userId="eadeb139afb46539" providerId="LiveId" clId="{03B876D2-C707-408E-976B-69C095A014D1}" dt="2018-11-01T11:56:45.352" v="286" actId="113"/>
          <ac:spMkLst>
            <pc:docMk/>
            <pc:sldMk cId="3813000825" sldId="306"/>
            <ac:spMk id="18" creationId="{1A8C5E44-221D-4CCA-AF9A-ED8E97137544}"/>
          </ac:spMkLst>
        </pc:spChg>
        <pc:spChg chg="add mod">
          <ac:chgData name="Renyuan Lyu" userId="eadeb139afb46539" providerId="LiveId" clId="{03B876D2-C707-408E-976B-69C095A014D1}" dt="2018-11-01T11:55:52.369" v="282" actId="1076"/>
          <ac:spMkLst>
            <pc:docMk/>
            <pc:sldMk cId="3813000825" sldId="306"/>
            <ac:spMk id="20" creationId="{AB745DDD-C93D-42EA-A6CC-877637EB07BB}"/>
          </ac:spMkLst>
        </pc:spChg>
        <pc:spChg chg="add del mod">
          <ac:chgData name="Renyuan Lyu" userId="eadeb139afb46539" providerId="LiveId" clId="{03B876D2-C707-408E-976B-69C095A014D1}" dt="2018-11-01T11:58:16.356" v="297" actId="478"/>
          <ac:spMkLst>
            <pc:docMk/>
            <pc:sldMk cId="3813000825" sldId="306"/>
            <ac:spMk id="21" creationId="{958187F8-B6D6-440B-BACA-630DC3730D53}"/>
          </ac:spMkLst>
        </pc:spChg>
        <pc:spChg chg="add mod">
          <ac:chgData name="Renyuan Lyu" userId="eadeb139afb46539" providerId="LiveId" clId="{03B876D2-C707-408E-976B-69C095A014D1}" dt="2018-11-01T11:59:53.395" v="311" actId="207"/>
          <ac:spMkLst>
            <pc:docMk/>
            <pc:sldMk cId="3813000825" sldId="306"/>
            <ac:spMk id="22" creationId="{0F2362D4-2122-4700-8997-B3B017693187}"/>
          </ac:spMkLst>
        </pc:spChg>
        <pc:spChg chg="add mod">
          <ac:chgData name="Renyuan Lyu" userId="eadeb139afb46539" providerId="LiveId" clId="{03B876D2-C707-408E-976B-69C095A014D1}" dt="2018-11-01T12:11:38.905" v="341" actId="1076"/>
          <ac:spMkLst>
            <pc:docMk/>
            <pc:sldMk cId="3813000825" sldId="306"/>
            <ac:spMk id="23" creationId="{2ABC3C7E-1109-4147-A3BA-87DA756C5D49}"/>
          </ac:spMkLst>
        </pc:spChg>
        <pc:spChg chg="add mod">
          <ac:chgData name="Renyuan Lyu" userId="eadeb139afb46539" providerId="LiveId" clId="{03B876D2-C707-408E-976B-69C095A014D1}" dt="2018-11-01T12:08:22.688" v="330" actId="14100"/>
          <ac:spMkLst>
            <pc:docMk/>
            <pc:sldMk cId="3813000825" sldId="306"/>
            <ac:spMk id="24" creationId="{3F789C01-5612-4230-814F-F99762A5AABC}"/>
          </ac:spMkLst>
        </pc:spChg>
        <pc:spChg chg="add mod">
          <ac:chgData name="Renyuan Lyu" userId="eadeb139afb46539" providerId="LiveId" clId="{03B876D2-C707-408E-976B-69C095A014D1}" dt="2018-11-01T12:14:16.152" v="369" actId="1076"/>
          <ac:spMkLst>
            <pc:docMk/>
            <pc:sldMk cId="3813000825" sldId="306"/>
            <ac:spMk id="25" creationId="{DBDF2CB0-3920-4016-AFB6-228F80E0976B}"/>
          </ac:spMkLst>
        </pc:spChg>
        <pc:spChg chg="add mod">
          <ac:chgData name="Renyuan Lyu" userId="eadeb139afb46539" providerId="LiveId" clId="{03B876D2-C707-408E-976B-69C095A014D1}" dt="2018-11-01T12:13:38.595" v="367" actId="20577"/>
          <ac:spMkLst>
            <pc:docMk/>
            <pc:sldMk cId="3813000825" sldId="306"/>
            <ac:spMk id="27" creationId="{18C5B605-C539-4EDE-B4E8-889A16D41D45}"/>
          </ac:spMkLst>
        </pc:spChg>
        <pc:picChg chg="add mod">
          <ac:chgData name="Renyuan Lyu" userId="eadeb139afb46539" providerId="LiveId" clId="{03B876D2-C707-408E-976B-69C095A014D1}" dt="2018-11-01T11:38:38.299" v="175" actId="1076"/>
          <ac:picMkLst>
            <pc:docMk/>
            <pc:sldMk cId="3813000825" sldId="306"/>
            <ac:picMk id="5" creationId="{EB76C890-5934-4132-96A2-A6780FC03A19}"/>
          </ac:picMkLst>
        </pc:picChg>
        <pc:picChg chg="add mod">
          <ac:chgData name="Renyuan Lyu" userId="eadeb139afb46539" providerId="LiveId" clId="{03B876D2-C707-408E-976B-69C095A014D1}" dt="2018-11-01T11:40:10.558" v="188" actId="1076"/>
          <ac:picMkLst>
            <pc:docMk/>
            <pc:sldMk cId="3813000825" sldId="306"/>
            <ac:picMk id="7" creationId="{854459AC-1365-458D-B529-C288C6DAAD48}"/>
          </ac:picMkLst>
        </pc:picChg>
        <pc:picChg chg="add mod">
          <ac:chgData name="Renyuan Lyu" userId="eadeb139afb46539" providerId="LiveId" clId="{03B876D2-C707-408E-976B-69C095A014D1}" dt="2018-11-01T11:40:12.901" v="189" actId="1076"/>
          <ac:picMkLst>
            <pc:docMk/>
            <pc:sldMk cId="3813000825" sldId="306"/>
            <ac:picMk id="8" creationId="{552C7672-0B4B-4295-BD95-B2E5521EA48F}"/>
          </ac:picMkLst>
        </pc:picChg>
        <pc:picChg chg="add mod">
          <ac:chgData name="Renyuan Lyu" userId="eadeb139afb46539" providerId="LiveId" clId="{03B876D2-C707-408E-976B-69C095A014D1}" dt="2018-11-01T11:40:09.049" v="187" actId="1076"/>
          <ac:picMkLst>
            <pc:docMk/>
            <pc:sldMk cId="3813000825" sldId="306"/>
            <ac:picMk id="9" creationId="{1189422E-E0FF-4DA8-992D-664D42A5F97E}"/>
          </ac:picMkLst>
        </pc:picChg>
        <pc:picChg chg="add mod">
          <ac:chgData name="Renyuan Lyu" userId="eadeb139afb46539" providerId="LiveId" clId="{03B876D2-C707-408E-976B-69C095A014D1}" dt="2018-11-01T11:42:32.830" v="200" actId="1076"/>
          <ac:picMkLst>
            <pc:docMk/>
            <pc:sldMk cId="3813000825" sldId="306"/>
            <ac:picMk id="12" creationId="{A82C4C38-AE9E-44CA-92A8-A1D81E6EB0FC}"/>
          </ac:picMkLst>
        </pc:picChg>
        <pc:picChg chg="add del mod">
          <ac:chgData name="Renyuan Lyu" userId="eadeb139afb46539" providerId="LiveId" clId="{03B876D2-C707-408E-976B-69C095A014D1}" dt="2018-11-01T11:55:38.844" v="280" actId="478"/>
          <ac:picMkLst>
            <pc:docMk/>
            <pc:sldMk cId="3813000825" sldId="306"/>
            <ac:picMk id="19" creationId="{2B6AA1F4-8681-48FA-B283-8AA8EDFBD436}"/>
          </ac:picMkLst>
        </pc:picChg>
        <pc:picChg chg="add mod">
          <ac:chgData name="Renyuan Lyu" userId="eadeb139afb46539" providerId="LiveId" clId="{03B876D2-C707-408E-976B-69C095A014D1}" dt="2018-11-01T12:11:42.207" v="342" actId="1076"/>
          <ac:picMkLst>
            <pc:docMk/>
            <pc:sldMk cId="3813000825" sldId="306"/>
            <ac:picMk id="26" creationId="{B47D27B3-A0CD-4662-9A83-56FC37C211EA}"/>
          </ac:picMkLst>
        </pc:picChg>
        <pc:cxnChg chg="add mod">
          <ac:chgData name="Renyuan Lyu" userId="eadeb139afb46539" providerId="LiveId" clId="{03B876D2-C707-408E-976B-69C095A014D1}" dt="2018-11-01T11:43:01.446" v="201" actId="11529"/>
          <ac:cxnSpMkLst>
            <pc:docMk/>
            <pc:sldMk cId="3813000825" sldId="306"/>
            <ac:cxnSpMk id="14" creationId="{1DECF3B1-51AC-4DAE-9433-52A2C981C650}"/>
          </ac:cxnSpMkLst>
        </pc:cxnChg>
      </pc:sldChg>
      <pc:sldChg chg="addSp delSp modSp add">
        <pc:chgData name="Renyuan Lyu" userId="eadeb139afb46539" providerId="LiveId" clId="{03B876D2-C707-408E-976B-69C095A014D1}" dt="2018-11-01T12:55:54.460" v="737" actId="1076"/>
        <pc:sldMkLst>
          <pc:docMk/>
          <pc:sldMk cId="3636069104" sldId="307"/>
        </pc:sldMkLst>
        <pc:spChg chg="del">
          <ac:chgData name="Renyuan Lyu" userId="eadeb139afb46539" providerId="LiveId" clId="{03B876D2-C707-408E-976B-69C095A014D1}" dt="2018-11-01T12:25:46.814" v="372" actId="478"/>
          <ac:spMkLst>
            <pc:docMk/>
            <pc:sldMk cId="3636069104" sldId="307"/>
            <ac:spMk id="2" creationId="{611473EA-76BB-4BA7-B5C1-1532B1EC0C83}"/>
          </ac:spMkLst>
        </pc:spChg>
        <pc:spChg chg="mod">
          <ac:chgData name="Renyuan Lyu" userId="eadeb139afb46539" providerId="LiveId" clId="{03B876D2-C707-408E-976B-69C095A014D1}" dt="2018-11-01T12:50:10.121" v="657" actId="207"/>
          <ac:spMkLst>
            <pc:docMk/>
            <pc:sldMk cId="3636069104" sldId="307"/>
            <ac:spMk id="3" creationId="{EC8F30A9-AED1-4280-90AC-F923BB697E32}"/>
          </ac:spMkLst>
        </pc:spChg>
        <pc:spChg chg="add del mod">
          <ac:chgData name="Renyuan Lyu" userId="eadeb139afb46539" providerId="LiveId" clId="{03B876D2-C707-408E-976B-69C095A014D1}" dt="2018-11-01T12:29:11.560" v="446"/>
          <ac:spMkLst>
            <pc:docMk/>
            <pc:sldMk cId="3636069104" sldId="307"/>
            <ac:spMk id="6" creationId="{8DFFBD34-6E12-40FD-BA14-F235AA213309}"/>
          </ac:spMkLst>
        </pc:spChg>
        <pc:spChg chg="add mod">
          <ac:chgData name="Renyuan Lyu" userId="eadeb139afb46539" providerId="LiveId" clId="{03B876D2-C707-408E-976B-69C095A014D1}" dt="2018-11-01T12:46:24.649" v="591" actId="164"/>
          <ac:spMkLst>
            <pc:docMk/>
            <pc:sldMk cId="3636069104" sldId="307"/>
            <ac:spMk id="12" creationId="{283223E6-3DF9-4C12-93BC-AEA604297B0E}"/>
          </ac:spMkLst>
        </pc:spChg>
        <pc:spChg chg="add mod">
          <ac:chgData name="Renyuan Lyu" userId="eadeb139afb46539" providerId="LiveId" clId="{03B876D2-C707-408E-976B-69C095A014D1}" dt="2018-11-01T12:46:01.647" v="585" actId="164"/>
          <ac:spMkLst>
            <pc:docMk/>
            <pc:sldMk cId="3636069104" sldId="307"/>
            <ac:spMk id="14" creationId="{569A7148-7641-48B0-BEF0-74F30E94AEAF}"/>
          </ac:spMkLst>
        </pc:spChg>
        <pc:spChg chg="add mod">
          <ac:chgData name="Renyuan Lyu" userId="eadeb139afb46539" providerId="LiveId" clId="{03B876D2-C707-408E-976B-69C095A014D1}" dt="2018-11-01T12:54:18.633" v="728" actId="1036"/>
          <ac:spMkLst>
            <pc:docMk/>
            <pc:sldMk cId="3636069104" sldId="307"/>
            <ac:spMk id="17" creationId="{9A408421-DF7C-4CE8-A718-F002ACAD622E}"/>
          </ac:spMkLst>
        </pc:spChg>
        <pc:spChg chg="add mod">
          <ac:chgData name="Renyuan Lyu" userId="eadeb139afb46539" providerId="LiveId" clId="{03B876D2-C707-408E-976B-69C095A014D1}" dt="2018-11-01T12:54:18.633" v="728" actId="1036"/>
          <ac:spMkLst>
            <pc:docMk/>
            <pc:sldMk cId="3636069104" sldId="307"/>
            <ac:spMk id="18" creationId="{3CE0F579-4926-4A15-90EF-89803B8DCDD2}"/>
          </ac:spMkLst>
        </pc:spChg>
        <pc:spChg chg="add mod">
          <ac:chgData name="Renyuan Lyu" userId="eadeb139afb46539" providerId="LiveId" clId="{03B876D2-C707-408E-976B-69C095A014D1}" dt="2018-11-01T12:55:54.460" v="737" actId="1076"/>
          <ac:spMkLst>
            <pc:docMk/>
            <pc:sldMk cId="3636069104" sldId="307"/>
            <ac:spMk id="19" creationId="{7B20AAA7-7EF8-484C-AEC2-5C8A373C2F09}"/>
          </ac:spMkLst>
        </pc:spChg>
        <pc:grpChg chg="add mod">
          <ac:chgData name="Renyuan Lyu" userId="eadeb139afb46539" providerId="LiveId" clId="{03B876D2-C707-408E-976B-69C095A014D1}" dt="2018-11-01T12:48:00.444" v="595" actId="1076"/>
          <ac:grpSpMkLst>
            <pc:docMk/>
            <pc:sldMk cId="3636069104" sldId="307"/>
            <ac:grpSpMk id="15" creationId="{3B1369D5-FA28-400C-9F3C-45B8099112DB}"/>
          </ac:grpSpMkLst>
        </pc:grpChg>
        <pc:grpChg chg="add mod">
          <ac:chgData name="Renyuan Lyu" userId="eadeb139afb46539" providerId="LiveId" clId="{03B876D2-C707-408E-976B-69C095A014D1}" dt="2018-11-01T12:54:18.633" v="728" actId="1036"/>
          <ac:grpSpMkLst>
            <pc:docMk/>
            <pc:sldMk cId="3636069104" sldId="307"/>
            <ac:grpSpMk id="16" creationId="{F0BB9417-60F7-428A-878F-BF7FB2E2F460}"/>
          </ac:grpSpMkLst>
        </pc:grpChg>
        <pc:picChg chg="add del mod">
          <ac:chgData name="Renyuan Lyu" userId="eadeb139afb46539" providerId="LiveId" clId="{03B876D2-C707-408E-976B-69C095A014D1}" dt="2018-11-01T12:28:49.859" v="441" actId="478"/>
          <ac:picMkLst>
            <pc:docMk/>
            <pc:sldMk cId="3636069104" sldId="307"/>
            <ac:picMk id="5" creationId="{BA04617C-E5B9-4E99-8C52-288CD7D4626E}"/>
          </ac:picMkLst>
        </pc:picChg>
        <pc:picChg chg="add del mod">
          <ac:chgData name="Renyuan Lyu" userId="eadeb139afb46539" providerId="LiveId" clId="{03B876D2-C707-408E-976B-69C095A014D1}" dt="2018-11-01T12:35:06.665" v="450" actId="478"/>
          <ac:picMkLst>
            <pc:docMk/>
            <pc:sldMk cId="3636069104" sldId="307"/>
            <ac:picMk id="7" creationId="{B2561B02-ABD4-4B2A-B71E-1955120FEBBC}"/>
          </ac:picMkLst>
        </pc:picChg>
        <pc:picChg chg="add del mod">
          <ac:chgData name="Renyuan Lyu" userId="eadeb139afb46539" providerId="LiveId" clId="{03B876D2-C707-408E-976B-69C095A014D1}" dt="2018-11-01T12:46:14.955" v="589" actId="478"/>
          <ac:picMkLst>
            <pc:docMk/>
            <pc:sldMk cId="3636069104" sldId="307"/>
            <ac:picMk id="8" creationId="{B71FBFDF-7722-4860-9527-4CABFAF52985}"/>
          </ac:picMkLst>
        </pc:picChg>
        <pc:picChg chg="add del mod">
          <ac:chgData name="Renyuan Lyu" userId="eadeb139afb46539" providerId="LiveId" clId="{03B876D2-C707-408E-976B-69C095A014D1}" dt="2018-11-01T12:46:14.007" v="588" actId="478"/>
          <ac:picMkLst>
            <pc:docMk/>
            <pc:sldMk cId="3636069104" sldId="307"/>
            <ac:picMk id="9" creationId="{03C88A65-3854-4ACB-A9C1-B3FE75236117}"/>
          </ac:picMkLst>
        </pc:picChg>
        <pc:picChg chg="add mod">
          <ac:chgData name="Renyuan Lyu" userId="eadeb139afb46539" providerId="LiveId" clId="{03B876D2-C707-408E-976B-69C095A014D1}" dt="2018-11-01T12:46:24.649" v="591" actId="164"/>
          <ac:picMkLst>
            <pc:docMk/>
            <pc:sldMk cId="3636069104" sldId="307"/>
            <ac:picMk id="10" creationId="{05A8588B-6C2B-4FB1-81E8-2A8858CCDDF9}"/>
          </ac:picMkLst>
        </pc:picChg>
        <pc:picChg chg="add del mod">
          <ac:chgData name="Renyuan Lyu" userId="eadeb139afb46539" providerId="LiveId" clId="{03B876D2-C707-408E-976B-69C095A014D1}" dt="2018-11-01T12:40:28.419" v="530" actId="478"/>
          <ac:picMkLst>
            <pc:docMk/>
            <pc:sldMk cId="3636069104" sldId="307"/>
            <ac:picMk id="11" creationId="{86891AC8-7C30-44B3-BEBF-D58F340AD208}"/>
          </ac:picMkLst>
        </pc:picChg>
        <pc:picChg chg="add mod">
          <ac:chgData name="Renyuan Lyu" userId="eadeb139afb46539" providerId="LiveId" clId="{03B876D2-C707-408E-976B-69C095A014D1}" dt="2018-11-01T12:46:01.647" v="585" actId="164"/>
          <ac:picMkLst>
            <pc:docMk/>
            <pc:sldMk cId="3636069104" sldId="307"/>
            <ac:picMk id="13" creationId="{F5CD8EE2-D254-4509-9CCE-E26AD92A49A2}"/>
          </ac:picMkLst>
        </pc:picChg>
        <pc:picChg chg="add mod">
          <ac:chgData name="Renyuan Lyu" userId="eadeb139afb46539" providerId="LiveId" clId="{03B876D2-C707-408E-976B-69C095A014D1}" dt="2018-11-01T12:55:32.010" v="734" actId="1076"/>
          <ac:picMkLst>
            <pc:docMk/>
            <pc:sldMk cId="3636069104" sldId="307"/>
            <ac:picMk id="20" creationId="{5B8D46E4-0856-4E61-BCFF-BACE2279911F}"/>
          </ac:picMkLst>
        </pc:picChg>
      </pc:sldChg>
      <pc:sldChg chg="addSp delSp modSp add">
        <pc:chgData name="Renyuan Lyu" userId="eadeb139afb46539" providerId="LiveId" clId="{03B876D2-C707-408E-976B-69C095A014D1}" dt="2018-11-01T13:05:52.374" v="885" actId="20577"/>
        <pc:sldMkLst>
          <pc:docMk/>
          <pc:sldMk cId="1440263846" sldId="308"/>
        </pc:sldMkLst>
        <pc:spChg chg="del">
          <ac:chgData name="Renyuan Lyu" userId="eadeb139afb46539" providerId="LiveId" clId="{03B876D2-C707-408E-976B-69C095A014D1}" dt="2018-11-01T13:02:12.175" v="768" actId="478"/>
          <ac:spMkLst>
            <pc:docMk/>
            <pc:sldMk cId="1440263846" sldId="308"/>
            <ac:spMk id="2" creationId="{2BDC02C1-9E44-4AE3-B5A2-3B618A42FF90}"/>
          </ac:spMkLst>
        </pc:spChg>
        <pc:spChg chg="mod">
          <ac:chgData name="Renyuan Lyu" userId="eadeb139afb46539" providerId="LiveId" clId="{03B876D2-C707-408E-976B-69C095A014D1}" dt="2018-11-01T13:02:15.788" v="771" actId="1076"/>
          <ac:spMkLst>
            <pc:docMk/>
            <pc:sldMk cId="1440263846" sldId="308"/>
            <ac:spMk id="3" creationId="{C67E2582-CEF5-4D47-903C-06399DF0FCA5}"/>
          </ac:spMkLst>
        </pc:spChg>
        <pc:spChg chg="add mod">
          <ac:chgData name="Renyuan Lyu" userId="eadeb139afb46539" providerId="LiveId" clId="{03B876D2-C707-408E-976B-69C095A014D1}" dt="2018-11-01T13:03:31.725" v="855" actId="207"/>
          <ac:spMkLst>
            <pc:docMk/>
            <pc:sldMk cId="1440263846" sldId="308"/>
            <ac:spMk id="5" creationId="{625F8485-6D58-48CF-894C-76E94BDD2C0E}"/>
          </ac:spMkLst>
        </pc:spChg>
        <pc:spChg chg="add del mod">
          <ac:chgData name="Renyuan Lyu" userId="eadeb139afb46539" providerId="LiveId" clId="{03B876D2-C707-408E-976B-69C095A014D1}" dt="2018-11-01T13:02:12.175" v="770"/>
          <ac:spMkLst>
            <pc:docMk/>
            <pc:sldMk cId="1440263846" sldId="308"/>
            <ac:spMk id="6" creationId="{00C1170D-F100-4180-A296-43186E83E918}"/>
          </ac:spMkLst>
        </pc:spChg>
        <pc:spChg chg="add mod">
          <ac:chgData name="Renyuan Lyu" userId="eadeb139afb46539" providerId="LiveId" clId="{03B876D2-C707-408E-976B-69C095A014D1}" dt="2018-11-01T13:05:52.374" v="885" actId="20577"/>
          <ac:spMkLst>
            <pc:docMk/>
            <pc:sldMk cId="1440263846" sldId="308"/>
            <ac:spMk id="8" creationId="{287F5838-45C5-4501-A4C6-58E5FCC55DB3}"/>
          </ac:spMkLst>
        </pc:spChg>
        <pc:picChg chg="add mod">
          <ac:chgData name="Renyuan Lyu" userId="eadeb139afb46539" providerId="LiveId" clId="{03B876D2-C707-408E-976B-69C095A014D1}" dt="2018-11-01T13:02:38.627" v="775" actId="1076"/>
          <ac:picMkLst>
            <pc:docMk/>
            <pc:sldMk cId="1440263846" sldId="308"/>
            <ac:picMk id="7" creationId="{568C786B-F50B-4686-A093-66E3C1925E61}"/>
          </ac:picMkLst>
        </pc:picChg>
      </pc:sldChg>
      <pc:sldChg chg="addSp delSp modSp add">
        <pc:chgData name="Renyuan Lyu" userId="eadeb139afb46539" providerId="LiveId" clId="{03B876D2-C707-408E-976B-69C095A014D1}" dt="2018-11-01T13:32:47.092" v="1159" actId="1076"/>
        <pc:sldMkLst>
          <pc:docMk/>
          <pc:sldMk cId="1708419403" sldId="309"/>
        </pc:sldMkLst>
        <pc:spChg chg="del">
          <ac:chgData name="Renyuan Lyu" userId="eadeb139afb46539" providerId="LiveId" clId="{03B876D2-C707-408E-976B-69C095A014D1}" dt="2018-11-01T13:28:28.675" v="1141" actId="478"/>
          <ac:spMkLst>
            <pc:docMk/>
            <pc:sldMk cId="1708419403" sldId="309"/>
            <ac:spMk id="2" creationId="{52171E02-803C-4494-A55E-90FB95631C1B}"/>
          </ac:spMkLst>
        </pc:spChg>
        <pc:spChg chg="mod">
          <ac:chgData name="Renyuan Lyu" userId="eadeb139afb46539" providerId="LiveId" clId="{03B876D2-C707-408E-976B-69C095A014D1}" dt="2018-11-01T13:32:45.124" v="1158" actId="1076"/>
          <ac:spMkLst>
            <pc:docMk/>
            <pc:sldMk cId="1708419403" sldId="309"/>
            <ac:spMk id="3" creationId="{2D5D5881-C500-46AE-9869-06D72CA1A40D}"/>
          </ac:spMkLst>
        </pc:spChg>
        <pc:picChg chg="add mod">
          <ac:chgData name="Renyuan Lyu" userId="eadeb139afb46539" providerId="LiveId" clId="{03B876D2-C707-408E-976B-69C095A014D1}" dt="2018-11-01T13:32:47.092" v="1159" actId="1076"/>
          <ac:picMkLst>
            <pc:docMk/>
            <pc:sldMk cId="1708419403" sldId="309"/>
            <ac:picMk id="5" creationId="{607C762D-388E-4D2F-8877-7F70B9DF2785}"/>
          </ac:picMkLst>
        </pc:picChg>
        <pc:picChg chg="add mod ord">
          <ac:chgData name="Renyuan Lyu" userId="eadeb139afb46539" providerId="LiveId" clId="{03B876D2-C707-408E-976B-69C095A014D1}" dt="2018-11-01T13:29:11.069" v="1149" actId="1076"/>
          <ac:picMkLst>
            <pc:docMk/>
            <pc:sldMk cId="1708419403" sldId="309"/>
            <ac:picMk id="6" creationId="{8860BAA7-B03B-47D1-AD47-AC70E7F54245}"/>
          </ac:picMkLst>
        </pc:picChg>
      </pc:sldChg>
      <pc:sldChg chg="addSp delSp modSp add">
        <pc:chgData name="Renyuan Lyu" userId="eadeb139afb46539" providerId="LiveId" clId="{03B876D2-C707-408E-976B-69C095A014D1}" dt="2018-11-01T13:39:35.047" v="1232" actId="20577"/>
        <pc:sldMkLst>
          <pc:docMk/>
          <pc:sldMk cId="695671616" sldId="310"/>
        </pc:sldMkLst>
        <pc:spChg chg="del">
          <ac:chgData name="Renyuan Lyu" userId="eadeb139afb46539" providerId="LiveId" clId="{03B876D2-C707-408E-976B-69C095A014D1}" dt="2018-11-01T13:32:04.526" v="1155" actId="478"/>
          <ac:spMkLst>
            <pc:docMk/>
            <pc:sldMk cId="695671616" sldId="310"/>
            <ac:spMk id="2" creationId="{20A97D2F-E47E-4B0B-8317-348827EF16C4}"/>
          </ac:spMkLst>
        </pc:spChg>
        <pc:spChg chg="mod">
          <ac:chgData name="Renyuan Lyu" userId="eadeb139afb46539" providerId="LiveId" clId="{03B876D2-C707-408E-976B-69C095A014D1}" dt="2018-11-01T13:35:10.438" v="1179" actId="27636"/>
          <ac:spMkLst>
            <pc:docMk/>
            <pc:sldMk cId="695671616" sldId="310"/>
            <ac:spMk id="3" creationId="{8E34763E-07FA-4747-8D2F-56C1911E6C97}"/>
          </ac:spMkLst>
        </pc:spChg>
        <pc:spChg chg="add mod">
          <ac:chgData name="Renyuan Lyu" userId="eadeb139afb46539" providerId="LiveId" clId="{03B876D2-C707-408E-976B-69C095A014D1}" dt="2018-11-01T13:36:57.777" v="1209" actId="207"/>
          <ac:spMkLst>
            <pc:docMk/>
            <pc:sldMk cId="695671616" sldId="310"/>
            <ac:spMk id="7" creationId="{14F6DEBA-EC28-45A6-8A2A-BE11E595A311}"/>
          </ac:spMkLst>
        </pc:spChg>
        <pc:spChg chg="add mod">
          <ac:chgData name="Renyuan Lyu" userId="eadeb139afb46539" providerId="LiveId" clId="{03B876D2-C707-408E-976B-69C095A014D1}" dt="2018-11-01T13:39:35.047" v="1232" actId="20577"/>
          <ac:spMkLst>
            <pc:docMk/>
            <pc:sldMk cId="695671616" sldId="310"/>
            <ac:spMk id="9" creationId="{D8B683F9-CB4E-4241-96BA-0481C96409CB}"/>
          </ac:spMkLst>
        </pc:spChg>
        <pc:picChg chg="add mod">
          <ac:chgData name="Renyuan Lyu" userId="eadeb139afb46539" providerId="LiveId" clId="{03B876D2-C707-408E-976B-69C095A014D1}" dt="2018-11-01T13:35:12.360" v="1180" actId="1076"/>
          <ac:picMkLst>
            <pc:docMk/>
            <pc:sldMk cId="695671616" sldId="310"/>
            <ac:picMk id="5" creationId="{7472A6AE-85BF-47A5-8B80-31BFC9E75950}"/>
          </ac:picMkLst>
        </pc:picChg>
        <pc:picChg chg="add mod">
          <ac:chgData name="Renyuan Lyu" userId="eadeb139afb46539" providerId="LiveId" clId="{03B876D2-C707-408E-976B-69C095A014D1}" dt="2018-11-01T13:37:00.372" v="1210" actId="1076"/>
          <ac:picMkLst>
            <pc:docMk/>
            <pc:sldMk cId="695671616" sldId="310"/>
            <ac:picMk id="6" creationId="{4AF12268-0351-4AA3-B7DE-F4E46E286CEF}"/>
          </ac:picMkLst>
        </pc:picChg>
        <pc:picChg chg="add mod">
          <ac:chgData name="Renyuan Lyu" userId="eadeb139afb46539" providerId="LiveId" clId="{03B876D2-C707-408E-976B-69C095A014D1}" dt="2018-11-01T13:37:53.319" v="1214" actId="1076"/>
          <ac:picMkLst>
            <pc:docMk/>
            <pc:sldMk cId="695671616" sldId="310"/>
            <ac:picMk id="8" creationId="{3AAFA806-2335-495E-95DF-644E2AA5B17F}"/>
          </ac:picMkLst>
        </pc:picChg>
      </pc:sldChg>
      <pc:sldChg chg="addSp delSp modSp add">
        <pc:chgData name="Renyuan Lyu" userId="eadeb139afb46539" providerId="LiveId" clId="{03B876D2-C707-408E-976B-69C095A014D1}" dt="2018-11-01T13:50:20.844" v="1257" actId="14100"/>
        <pc:sldMkLst>
          <pc:docMk/>
          <pc:sldMk cId="246911344" sldId="311"/>
        </pc:sldMkLst>
        <pc:spChg chg="mod">
          <ac:chgData name="Renyuan Lyu" userId="eadeb139afb46539" providerId="LiveId" clId="{03B876D2-C707-408E-976B-69C095A014D1}" dt="2018-11-01T13:50:20.844" v="1257" actId="14100"/>
          <ac:spMkLst>
            <pc:docMk/>
            <pc:sldMk cId="246911344" sldId="311"/>
            <ac:spMk id="2" creationId="{35E71DAE-6512-45F6-9C95-7DB18399EFE9}"/>
          </ac:spMkLst>
        </pc:spChg>
        <pc:spChg chg="del">
          <ac:chgData name="Renyuan Lyu" userId="eadeb139afb46539" providerId="LiveId" clId="{03B876D2-C707-408E-976B-69C095A014D1}" dt="2018-11-01T13:46:59.900" v="1233" actId="478"/>
          <ac:spMkLst>
            <pc:docMk/>
            <pc:sldMk cId="246911344" sldId="311"/>
            <ac:spMk id="3" creationId="{C20908CC-3D8F-46F8-BFEE-4FE9EB86709C}"/>
          </ac:spMkLst>
        </pc:spChg>
        <pc:spChg chg="add mod">
          <ac:chgData name="Renyuan Lyu" userId="eadeb139afb46539" providerId="LiveId" clId="{03B876D2-C707-408E-976B-69C095A014D1}" dt="2018-11-01T13:47:41.736" v="1249" actId="1076"/>
          <ac:spMkLst>
            <pc:docMk/>
            <pc:sldMk cId="246911344" sldId="311"/>
            <ac:spMk id="5" creationId="{1F906F50-5D40-4474-8F5C-7795EB9CE8B8}"/>
          </ac:spMkLst>
        </pc:spChg>
        <pc:picChg chg="add mod">
          <ac:chgData name="Renyuan Lyu" userId="eadeb139afb46539" providerId="LiveId" clId="{03B876D2-C707-408E-976B-69C095A014D1}" dt="2018-11-01T13:47:57.941" v="1252" actId="1076"/>
          <ac:picMkLst>
            <pc:docMk/>
            <pc:sldMk cId="246911344" sldId="311"/>
            <ac:picMk id="6" creationId="{A88FD67E-A58C-42D9-97F4-7A6294432275}"/>
          </ac:picMkLst>
        </pc:picChg>
      </pc:sldChg>
      <pc:sldChg chg="addSp delSp modSp add ord">
        <pc:chgData name="Renyuan Lyu" userId="eadeb139afb46539" providerId="LiveId" clId="{03B876D2-C707-408E-976B-69C095A014D1}" dt="2018-11-01T13:22:22.475" v="1055" actId="27636"/>
        <pc:sldMkLst>
          <pc:docMk/>
          <pc:sldMk cId="2052749553" sldId="312"/>
        </pc:sldMkLst>
        <pc:spChg chg="del">
          <ac:chgData name="Renyuan Lyu" userId="eadeb139afb46539" providerId="LiveId" clId="{03B876D2-C707-408E-976B-69C095A014D1}" dt="2018-11-01T13:09:02.382" v="904" actId="478"/>
          <ac:spMkLst>
            <pc:docMk/>
            <pc:sldMk cId="2052749553" sldId="312"/>
            <ac:spMk id="2" creationId="{C5B4640A-E5FF-4E56-B6CB-FDD97CEBD689}"/>
          </ac:spMkLst>
        </pc:spChg>
        <pc:spChg chg="mod">
          <ac:chgData name="Renyuan Lyu" userId="eadeb139afb46539" providerId="LiveId" clId="{03B876D2-C707-408E-976B-69C095A014D1}" dt="2018-11-01T13:22:22.475" v="1055" actId="27636"/>
          <ac:spMkLst>
            <pc:docMk/>
            <pc:sldMk cId="2052749553" sldId="312"/>
            <ac:spMk id="3" creationId="{2081938C-598C-4C18-8EA5-99F83ED16A97}"/>
          </ac:spMkLst>
        </pc:spChg>
        <pc:spChg chg="add del">
          <ac:chgData name="Renyuan Lyu" userId="eadeb139afb46539" providerId="LiveId" clId="{03B876D2-C707-408E-976B-69C095A014D1}" dt="2018-11-01T13:08:03.425" v="891"/>
          <ac:spMkLst>
            <pc:docMk/>
            <pc:sldMk cId="2052749553" sldId="312"/>
            <ac:spMk id="5" creationId="{ABECF7C2-3937-4387-BC12-DF4B9021643E}"/>
          </ac:spMkLst>
        </pc:spChg>
        <pc:spChg chg="add mod">
          <ac:chgData name="Renyuan Lyu" userId="eadeb139afb46539" providerId="LiveId" clId="{03B876D2-C707-408E-976B-69C095A014D1}" dt="2018-11-01T13:20:59.949" v="1000" actId="1076"/>
          <ac:spMkLst>
            <pc:docMk/>
            <pc:sldMk cId="2052749553" sldId="312"/>
            <ac:spMk id="7" creationId="{4555C4C5-E339-49F5-B3B7-4DD34E054D6A}"/>
          </ac:spMkLst>
        </pc:spChg>
        <pc:picChg chg="add mod">
          <ac:chgData name="Renyuan Lyu" userId="eadeb139afb46539" providerId="LiveId" clId="{03B876D2-C707-408E-976B-69C095A014D1}" dt="2018-11-01T13:21:46.006" v="1001" actId="1076"/>
          <ac:picMkLst>
            <pc:docMk/>
            <pc:sldMk cId="2052749553" sldId="312"/>
            <ac:picMk id="6" creationId="{A4F9238E-3EE9-41E0-BF1D-3306FF6A35D9}"/>
          </ac:picMkLst>
        </pc:picChg>
      </pc:sldChg>
      <pc:sldChg chg="addSp delSp modSp add">
        <pc:chgData name="Renyuan Lyu" userId="eadeb139afb46539" providerId="LiveId" clId="{03B876D2-C707-408E-976B-69C095A014D1}" dt="2018-11-01T13:56:41.053" v="1296" actId="14100"/>
        <pc:sldMkLst>
          <pc:docMk/>
          <pc:sldMk cId="3481162012" sldId="313"/>
        </pc:sldMkLst>
        <pc:spChg chg="del">
          <ac:chgData name="Renyuan Lyu" userId="eadeb139afb46539" providerId="LiveId" clId="{03B876D2-C707-408E-976B-69C095A014D1}" dt="2018-11-01T13:51:18.839" v="1272" actId="478"/>
          <ac:spMkLst>
            <pc:docMk/>
            <pc:sldMk cId="3481162012" sldId="313"/>
            <ac:spMk id="2" creationId="{62EB636A-6356-4C83-BC68-C2653DA927E7}"/>
          </ac:spMkLst>
        </pc:spChg>
        <pc:spChg chg="mod">
          <ac:chgData name="Renyuan Lyu" userId="eadeb139afb46539" providerId="LiveId" clId="{03B876D2-C707-408E-976B-69C095A014D1}" dt="2018-11-01T13:51:22.131" v="1273" actId="1076"/>
          <ac:spMkLst>
            <pc:docMk/>
            <pc:sldMk cId="3481162012" sldId="313"/>
            <ac:spMk id="3" creationId="{53872537-86EB-468F-B111-F16152FA565E}"/>
          </ac:spMkLst>
        </pc:spChg>
        <pc:spChg chg="add mod">
          <ac:chgData name="Renyuan Lyu" userId="eadeb139afb46539" providerId="LiveId" clId="{03B876D2-C707-408E-976B-69C095A014D1}" dt="2018-11-01T13:53:35.716" v="1294" actId="1076"/>
          <ac:spMkLst>
            <pc:docMk/>
            <pc:sldMk cId="3481162012" sldId="313"/>
            <ac:spMk id="5" creationId="{2C3302FD-D045-4A1D-AB62-2A64836C8E53}"/>
          </ac:spMkLst>
        </pc:spChg>
        <pc:picChg chg="add mod">
          <ac:chgData name="Renyuan Lyu" userId="eadeb139afb46539" providerId="LiveId" clId="{03B876D2-C707-408E-976B-69C095A014D1}" dt="2018-11-01T13:56:41.053" v="1296" actId="14100"/>
          <ac:picMkLst>
            <pc:docMk/>
            <pc:sldMk cId="3481162012" sldId="313"/>
            <ac:picMk id="6" creationId="{6E1CED03-3686-4720-8B56-AF00EFA1D2A7}"/>
          </ac:picMkLst>
        </pc:picChg>
      </pc:sldChg>
      <pc:sldChg chg="addSp delSp modSp add">
        <pc:chgData name="Renyuan Lyu" userId="eadeb139afb46539" providerId="LiveId" clId="{03B876D2-C707-408E-976B-69C095A014D1}" dt="2018-11-01T14:05:43.180" v="1356" actId="1076"/>
        <pc:sldMkLst>
          <pc:docMk/>
          <pc:sldMk cId="717101024" sldId="314"/>
        </pc:sldMkLst>
        <pc:spChg chg="del">
          <ac:chgData name="Renyuan Lyu" userId="eadeb139afb46539" providerId="LiveId" clId="{03B876D2-C707-408E-976B-69C095A014D1}" dt="2018-11-01T14:01:31.728" v="1345" actId="478"/>
          <ac:spMkLst>
            <pc:docMk/>
            <pc:sldMk cId="717101024" sldId="314"/>
            <ac:spMk id="2" creationId="{AEDEC048-2136-4A84-9809-C6E52363DC72}"/>
          </ac:spMkLst>
        </pc:spChg>
        <pc:spChg chg="mod">
          <ac:chgData name="Renyuan Lyu" userId="eadeb139afb46539" providerId="LiveId" clId="{03B876D2-C707-408E-976B-69C095A014D1}" dt="2018-11-01T14:00:48.930" v="1338" actId="14100"/>
          <ac:spMkLst>
            <pc:docMk/>
            <pc:sldMk cId="717101024" sldId="314"/>
            <ac:spMk id="3" creationId="{16D6762C-3A26-4B45-81F7-D4A6EB88FA44}"/>
          </ac:spMkLst>
        </pc:spChg>
        <pc:spChg chg="add mod">
          <ac:chgData name="Renyuan Lyu" userId="eadeb139afb46539" providerId="LiveId" clId="{03B876D2-C707-408E-976B-69C095A014D1}" dt="2018-11-01T14:00:39.939" v="1336"/>
          <ac:spMkLst>
            <pc:docMk/>
            <pc:sldMk cId="717101024" sldId="314"/>
            <ac:spMk id="5" creationId="{BDD5F002-E557-4448-857C-5A335FD250D4}"/>
          </ac:spMkLst>
        </pc:spChg>
        <pc:spChg chg="add">
          <ac:chgData name="Renyuan Lyu" userId="eadeb139afb46539" providerId="LiveId" clId="{03B876D2-C707-408E-976B-69C095A014D1}" dt="2018-11-01T13:57:56.264" v="1298"/>
          <ac:spMkLst>
            <pc:docMk/>
            <pc:sldMk cId="717101024" sldId="314"/>
            <ac:spMk id="6" creationId="{CEA65C96-1A85-41D0-8DC9-9E88581A3EB3}"/>
          </ac:spMkLst>
        </pc:spChg>
        <pc:spChg chg="add mod">
          <ac:chgData name="Renyuan Lyu" userId="eadeb139afb46539" providerId="LiveId" clId="{03B876D2-C707-408E-976B-69C095A014D1}" dt="2018-11-01T14:01:26.291" v="1344" actId="1076"/>
          <ac:spMkLst>
            <pc:docMk/>
            <pc:sldMk cId="717101024" sldId="314"/>
            <ac:spMk id="7" creationId="{9CCCF98B-F892-4F39-BDE0-050CCE67B2F0}"/>
          </ac:spMkLst>
        </pc:spChg>
        <pc:spChg chg="add mod">
          <ac:chgData name="Renyuan Lyu" userId="eadeb139afb46539" providerId="LiveId" clId="{03B876D2-C707-408E-976B-69C095A014D1}" dt="2018-11-01T14:05:43.180" v="1356" actId="1076"/>
          <ac:spMkLst>
            <pc:docMk/>
            <pc:sldMk cId="717101024" sldId="314"/>
            <ac:spMk id="9" creationId="{AEE2F6F2-6ED5-46FF-985B-C2F2C42ABCD9}"/>
          </ac:spMkLst>
        </pc:spChg>
        <pc:picChg chg="add mod ord">
          <ac:chgData name="Renyuan Lyu" userId="eadeb139afb46539" providerId="LiveId" clId="{03B876D2-C707-408E-976B-69C095A014D1}" dt="2018-11-01T14:02:45.710" v="1347" actId="1076"/>
          <ac:picMkLst>
            <pc:docMk/>
            <pc:sldMk cId="717101024" sldId="314"/>
            <ac:picMk id="8" creationId="{5F6F618D-37C6-46AA-91A0-9C498C1FB8EE}"/>
          </ac:picMkLst>
        </pc:picChg>
      </pc:sldChg>
      <pc:sldChg chg="addSp delSp modSp add">
        <pc:chgData name="Renyuan Lyu" userId="eadeb139afb46539" providerId="LiveId" clId="{03B876D2-C707-408E-976B-69C095A014D1}" dt="2018-11-01T14:07:26.464" v="1361" actId="1076"/>
        <pc:sldMkLst>
          <pc:docMk/>
          <pc:sldMk cId="2078077435" sldId="315"/>
        </pc:sldMkLst>
        <pc:spChg chg="mod">
          <ac:chgData name="Renyuan Lyu" userId="eadeb139afb46539" providerId="LiveId" clId="{03B876D2-C707-408E-976B-69C095A014D1}" dt="2018-11-01T14:06:51.745" v="1357"/>
          <ac:spMkLst>
            <pc:docMk/>
            <pc:sldMk cId="2078077435" sldId="315"/>
            <ac:spMk id="2" creationId="{3B75CAE4-A1E9-435E-B787-D114AF63838C}"/>
          </ac:spMkLst>
        </pc:spChg>
        <pc:spChg chg="del">
          <ac:chgData name="Renyuan Lyu" userId="eadeb139afb46539" providerId="LiveId" clId="{03B876D2-C707-408E-976B-69C095A014D1}" dt="2018-11-01T14:07:09.513" v="1358" actId="478"/>
          <ac:spMkLst>
            <pc:docMk/>
            <pc:sldMk cId="2078077435" sldId="315"/>
            <ac:spMk id="3" creationId="{4E0562FE-ECC8-46B3-A948-3CDAEB89E70D}"/>
          </ac:spMkLst>
        </pc:spChg>
        <pc:picChg chg="add mod">
          <ac:chgData name="Renyuan Lyu" userId="eadeb139afb46539" providerId="LiveId" clId="{03B876D2-C707-408E-976B-69C095A014D1}" dt="2018-11-01T14:07:26.464" v="1361" actId="1076"/>
          <ac:picMkLst>
            <pc:docMk/>
            <pc:sldMk cId="2078077435" sldId="315"/>
            <ac:picMk id="5" creationId="{E3AAB809-C116-4EA1-BA51-FFF8D7856475}"/>
          </ac:picMkLst>
        </pc:picChg>
      </pc:sldChg>
      <pc:sldChg chg="addSp delSp modSp add">
        <pc:chgData name="Renyuan Lyu" userId="eadeb139afb46539" providerId="LiveId" clId="{03B876D2-C707-408E-976B-69C095A014D1}" dt="2018-11-01T14:20:43.826" v="1448" actId="1076"/>
        <pc:sldMkLst>
          <pc:docMk/>
          <pc:sldMk cId="2165391252" sldId="316"/>
        </pc:sldMkLst>
        <pc:spChg chg="del">
          <ac:chgData name="Renyuan Lyu" userId="eadeb139afb46539" providerId="LiveId" clId="{03B876D2-C707-408E-976B-69C095A014D1}" dt="2018-11-01T14:07:55.065" v="1364" actId="478"/>
          <ac:spMkLst>
            <pc:docMk/>
            <pc:sldMk cId="2165391252" sldId="316"/>
            <ac:spMk id="2" creationId="{EA8A065D-B287-460B-BDE1-BE03316ABCD5}"/>
          </ac:spMkLst>
        </pc:spChg>
        <pc:spChg chg="mod">
          <ac:chgData name="Renyuan Lyu" userId="eadeb139afb46539" providerId="LiveId" clId="{03B876D2-C707-408E-976B-69C095A014D1}" dt="2018-11-01T14:08:04.267" v="1366" actId="1076"/>
          <ac:spMkLst>
            <pc:docMk/>
            <pc:sldMk cId="2165391252" sldId="316"/>
            <ac:spMk id="3" creationId="{F47721EA-AF2A-4682-B827-1FF1C91C65AA}"/>
          </ac:spMkLst>
        </pc:spChg>
        <pc:spChg chg="add mod">
          <ac:chgData name="Renyuan Lyu" userId="eadeb139afb46539" providerId="LiveId" clId="{03B876D2-C707-408E-976B-69C095A014D1}" dt="2018-11-01T14:20:31.274" v="1446" actId="20577"/>
          <ac:spMkLst>
            <pc:docMk/>
            <pc:sldMk cId="2165391252" sldId="316"/>
            <ac:spMk id="7" creationId="{A58BEEC2-CD2D-4728-A429-11EF5759ED80}"/>
          </ac:spMkLst>
        </pc:spChg>
        <pc:spChg chg="add mod">
          <ac:chgData name="Renyuan Lyu" userId="eadeb139afb46539" providerId="LiveId" clId="{03B876D2-C707-408E-976B-69C095A014D1}" dt="2018-11-01T14:20:36.097" v="1447" actId="1076"/>
          <ac:spMkLst>
            <pc:docMk/>
            <pc:sldMk cId="2165391252" sldId="316"/>
            <ac:spMk id="8" creationId="{293DD34C-D572-463D-93C3-BF467F7B15BA}"/>
          </ac:spMkLst>
        </pc:spChg>
        <pc:picChg chg="add mod">
          <ac:chgData name="Renyuan Lyu" userId="eadeb139afb46539" providerId="LiveId" clId="{03B876D2-C707-408E-976B-69C095A014D1}" dt="2018-11-01T14:09:34.610" v="1375" actId="1076"/>
          <ac:picMkLst>
            <pc:docMk/>
            <pc:sldMk cId="2165391252" sldId="316"/>
            <ac:picMk id="5" creationId="{0AFFA719-D6CF-434D-A78B-2A62E4BA3ADD}"/>
          </ac:picMkLst>
        </pc:picChg>
        <pc:picChg chg="add mod">
          <ac:chgData name="Renyuan Lyu" userId="eadeb139afb46539" providerId="LiveId" clId="{03B876D2-C707-408E-976B-69C095A014D1}" dt="2018-11-01T14:20:43.826" v="1448" actId="1076"/>
          <ac:picMkLst>
            <pc:docMk/>
            <pc:sldMk cId="2165391252" sldId="316"/>
            <ac:picMk id="6" creationId="{57AAAC7E-AD98-404B-8011-B496BD1F9608}"/>
          </ac:picMkLst>
        </pc:picChg>
      </pc:sldChg>
      <pc:sldChg chg="addSp delSp modSp add">
        <pc:chgData name="Renyuan Lyu" userId="eadeb139afb46539" providerId="LiveId" clId="{03B876D2-C707-408E-976B-69C095A014D1}" dt="2018-11-01T14:28:17.446" v="1525" actId="1076"/>
        <pc:sldMkLst>
          <pc:docMk/>
          <pc:sldMk cId="3836617989" sldId="317"/>
        </pc:sldMkLst>
        <pc:spChg chg="mod">
          <ac:chgData name="Renyuan Lyu" userId="eadeb139afb46539" providerId="LiveId" clId="{03B876D2-C707-408E-976B-69C095A014D1}" dt="2018-11-01T14:28:01.513" v="1521"/>
          <ac:spMkLst>
            <pc:docMk/>
            <pc:sldMk cId="3836617989" sldId="317"/>
            <ac:spMk id="3" creationId="{20388CD5-8109-4CA5-8581-A962CAA451D6}"/>
          </ac:spMkLst>
        </pc:spChg>
        <pc:spChg chg="add mod">
          <ac:chgData name="Renyuan Lyu" userId="eadeb139afb46539" providerId="LiveId" clId="{03B876D2-C707-408E-976B-69C095A014D1}" dt="2018-11-01T14:28:10.504" v="1522" actId="1076"/>
          <ac:spMkLst>
            <pc:docMk/>
            <pc:sldMk cId="3836617989" sldId="317"/>
            <ac:spMk id="10" creationId="{5071A64F-67BA-4297-9CF3-3B93623CD707}"/>
          </ac:spMkLst>
        </pc:spChg>
        <pc:picChg chg="add mod">
          <ac:chgData name="Renyuan Lyu" userId="eadeb139afb46539" providerId="LiveId" clId="{03B876D2-C707-408E-976B-69C095A014D1}" dt="2018-11-01T14:28:17.446" v="1525" actId="1076"/>
          <ac:picMkLst>
            <pc:docMk/>
            <pc:sldMk cId="3836617989" sldId="317"/>
            <ac:picMk id="5" creationId="{DE6D1FE2-4B64-40DB-8849-BFBA5DB62AF9}"/>
          </ac:picMkLst>
        </pc:picChg>
        <pc:picChg chg="add mod">
          <ac:chgData name="Renyuan Lyu" userId="eadeb139afb46539" providerId="LiveId" clId="{03B876D2-C707-408E-976B-69C095A014D1}" dt="2018-11-01T14:28:12.456" v="1523" actId="1076"/>
          <ac:picMkLst>
            <pc:docMk/>
            <pc:sldMk cId="3836617989" sldId="317"/>
            <ac:picMk id="6" creationId="{0DB85173-E559-498D-A5E7-D216F402AFD4}"/>
          </ac:picMkLst>
        </pc:picChg>
        <pc:picChg chg="add del mod">
          <ac:chgData name="Renyuan Lyu" userId="eadeb139afb46539" providerId="LiveId" clId="{03B876D2-C707-408E-976B-69C095A014D1}" dt="2018-11-01T14:22:57.930" v="1460" actId="478"/>
          <ac:picMkLst>
            <pc:docMk/>
            <pc:sldMk cId="3836617989" sldId="317"/>
            <ac:picMk id="7" creationId="{96D6715C-A705-4F79-B528-6F16BE169D3A}"/>
          </ac:picMkLst>
        </pc:picChg>
        <pc:picChg chg="add mod">
          <ac:chgData name="Renyuan Lyu" userId="eadeb139afb46539" providerId="LiveId" clId="{03B876D2-C707-408E-976B-69C095A014D1}" dt="2018-11-01T14:28:15.473" v="1524" actId="1076"/>
          <ac:picMkLst>
            <pc:docMk/>
            <pc:sldMk cId="3836617989" sldId="317"/>
            <ac:picMk id="8" creationId="{3EBA9F4D-1C25-4F23-8D89-D9E5255B22B6}"/>
          </ac:picMkLst>
        </pc:picChg>
        <pc:picChg chg="add del">
          <ac:chgData name="Renyuan Lyu" userId="eadeb139afb46539" providerId="LiveId" clId="{03B876D2-C707-408E-976B-69C095A014D1}" dt="2018-11-01T14:24:30.487" v="1465"/>
          <ac:picMkLst>
            <pc:docMk/>
            <pc:sldMk cId="3836617989" sldId="317"/>
            <ac:picMk id="9" creationId="{E0341A5A-00E7-4635-8E53-5D198347C792}"/>
          </ac:picMkLst>
        </pc:picChg>
      </pc:sldChg>
      <pc:sldChg chg="addSp delSp modSp add">
        <pc:chgData name="Renyuan Lyu" userId="eadeb139afb46539" providerId="LiveId" clId="{03B876D2-C707-408E-976B-69C095A014D1}" dt="2018-11-01T14:35:45.671" v="1639" actId="14100"/>
        <pc:sldMkLst>
          <pc:docMk/>
          <pc:sldMk cId="3303128025" sldId="318"/>
        </pc:sldMkLst>
        <pc:spChg chg="mod">
          <ac:chgData name="Renyuan Lyu" userId="eadeb139afb46539" providerId="LiveId" clId="{03B876D2-C707-408E-976B-69C095A014D1}" dt="2018-11-01T14:33:24.661" v="1602"/>
          <ac:spMkLst>
            <pc:docMk/>
            <pc:sldMk cId="3303128025" sldId="318"/>
            <ac:spMk id="2" creationId="{AB917113-2B59-49DA-94CC-BCA929D0D0FB}"/>
          </ac:spMkLst>
        </pc:spChg>
        <pc:spChg chg="del">
          <ac:chgData name="Renyuan Lyu" userId="eadeb139afb46539" providerId="LiveId" clId="{03B876D2-C707-408E-976B-69C095A014D1}" dt="2018-11-01T14:34:18.273" v="1603" actId="478"/>
          <ac:spMkLst>
            <pc:docMk/>
            <pc:sldMk cId="3303128025" sldId="318"/>
            <ac:spMk id="3" creationId="{EF7D8646-D81D-4814-83C9-4BCE56132325}"/>
          </ac:spMkLst>
        </pc:spChg>
        <pc:spChg chg="add mod">
          <ac:chgData name="Renyuan Lyu" userId="eadeb139afb46539" providerId="LiveId" clId="{03B876D2-C707-408E-976B-69C095A014D1}" dt="2018-11-01T14:35:34.633" v="1637" actId="1076"/>
          <ac:spMkLst>
            <pc:docMk/>
            <pc:sldMk cId="3303128025" sldId="318"/>
            <ac:spMk id="5" creationId="{6602F1F2-914E-4CE9-9B6E-E1B0AEB20583}"/>
          </ac:spMkLst>
        </pc:spChg>
        <pc:picChg chg="add mod">
          <ac:chgData name="Renyuan Lyu" userId="eadeb139afb46539" providerId="LiveId" clId="{03B876D2-C707-408E-976B-69C095A014D1}" dt="2018-11-01T14:35:45.671" v="1639" actId="14100"/>
          <ac:picMkLst>
            <pc:docMk/>
            <pc:sldMk cId="3303128025" sldId="318"/>
            <ac:picMk id="6" creationId="{061540F1-0010-4411-AECB-8A4F9A1169CC}"/>
          </ac:picMkLst>
        </pc:picChg>
      </pc:sldChg>
      <pc:sldChg chg="modSp add">
        <pc:chgData name="Renyuan Lyu" userId="eadeb139afb46539" providerId="LiveId" clId="{03B876D2-C707-408E-976B-69C095A014D1}" dt="2018-11-01T14:38:04.648" v="1653" actId="14100"/>
        <pc:sldMkLst>
          <pc:docMk/>
          <pc:sldMk cId="3008786086" sldId="319"/>
        </pc:sldMkLst>
        <pc:spChg chg="mod">
          <ac:chgData name="Renyuan Lyu" userId="eadeb139afb46539" providerId="LiveId" clId="{03B876D2-C707-408E-976B-69C095A014D1}" dt="2018-11-01T14:37:02.188" v="1643"/>
          <ac:spMkLst>
            <pc:docMk/>
            <pc:sldMk cId="3008786086" sldId="319"/>
            <ac:spMk id="2" creationId="{AB79BE0A-DF61-42D3-A6D1-69372AAA403A}"/>
          </ac:spMkLst>
        </pc:spChg>
        <pc:spChg chg="mod">
          <ac:chgData name="Renyuan Lyu" userId="eadeb139afb46539" providerId="LiveId" clId="{03B876D2-C707-408E-976B-69C095A014D1}" dt="2018-11-01T14:38:04.648" v="1653" actId="14100"/>
          <ac:spMkLst>
            <pc:docMk/>
            <pc:sldMk cId="3008786086" sldId="319"/>
            <ac:spMk id="3" creationId="{CA17A188-504A-40AB-868E-43A5ACC3996F}"/>
          </ac:spMkLst>
        </pc:spChg>
      </pc:sldChg>
      <pc:sldChg chg="addSp modSp add">
        <pc:chgData name="Renyuan Lyu" userId="eadeb139afb46539" providerId="LiveId" clId="{03B876D2-C707-408E-976B-69C095A014D1}" dt="2018-11-01T14:41:35.594" v="1685" actId="20577"/>
        <pc:sldMkLst>
          <pc:docMk/>
          <pc:sldMk cId="2227718755" sldId="320"/>
        </pc:sldMkLst>
        <pc:spChg chg="mod">
          <ac:chgData name="Renyuan Lyu" userId="eadeb139afb46539" providerId="LiveId" clId="{03B876D2-C707-408E-976B-69C095A014D1}" dt="2018-11-01T14:41:35.594" v="1685" actId="20577"/>
          <ac:spMkLst>
            <pc:docMk/>
            <pc:sldMk cId="2227718755" sldId="320"/>
            <ac:spMk id="2" creationId="{36657170-E085-4D98-A455-86AF13B22396}"/>
          </ac:spMkLst>
        </pc:spChg>
        <pc:spChg chg="mod">
          <ac:chgData name="Renyuan Lyu" userId="eadeb139afb46539" providerId="LiveId" clId="{03B876D2-C707-408E-976B-69C095A014D1}" dt="2018-11-01T14:39:09.844" v="1659" actId="14100"/>
          <ac:spMkLst>
            <pc:docMk/>
            <pc:sldMk cId="2227718755" sldId="320"/>
            <ac:spMk id="3" creationId="{1BB4DF40-5399-4753-B1D4-838822C3DABF}"/>
          </ac:spMkLst>
        </pc:spChg>
        <pc:picChg chg="add mod">
          <ac:chgData name="Renyuan Lyu" userId="eadeb139afb46539" providerId="LiveId" clId="{03B876D2-C707-408E-976B-69C095A014D1}" dt="2018-11-01T14:39:15.787" v="1662" actId="1076"/>
          <ac:picMkLst>
            <pc:docMk/>
            <pc:sldMk cId="2227718755" sldId="320"/>
            <ac:picMk id="5" creationId="{23E554CD-F60B-4479-BD8E-3AF67FC5892A}"/>
          </ac:picMkLst>
        </pc:picChg>
      </pc:sldChg>
      <pc:sldChg chg="addSp delSp modSp add ord">
        <pc:chgData name="Renyuan Lyu" userId="eadeb139afb46539" providerId="LiveId" clId="{03B876D2-C707-408E-976B-69C095A014D1}" dt="2018-11-01T14:33:11.328" v="1601" actId="478"/>
        <pc:sldMkLst>
          <pc:docMk/>
          <pc:sldMk cId="3949106333" sldId="321"/>
        </pc:sldMkLst>
        <pc:spChg chg="del">
          <ac:chgData name="Renyuan Lyu" userId="eadeb139afb46539" providerId="LiveId" clId="{03B876D2-C707-408E-976B-69C095A014D1}" dt="2018-11-01T14:33:11.328" v="1601" actId="478"/>
          <ac:spMkLst>
            <pc:docMk/>
            <pc:sldMk cId="3949106333" sldId="321"/>
            <ac:spMk id="2" creationId="{994F9458-62CA-45BB-8F78-41D96B81E8BB}"/>
          </ac:spMkLst>
        </pc:spChg>
        <pc:spChg chg="mod">
          <ac:chgData name="Renyuan Lyu" userId="eadeb139afb46539" providerId="LiveId" clId="{03B876D2-C707-408E-976B-69C095A014D1}" dt="2018-11-01T14:33:05.623" v="1599" actId="1076"/>
          <ac:spMkLst>
            <pc:docMk/>
            <pc:sldMk cId="3949106333" sldId="321"/>
            <ac:spMk id="3" creationId="{9EC4725D-61E5-4126-B811-C6111EF299CB}"/>
          </ac:spMkLst>
        </pc:spChg>
        <pc:picChg chg="add mod">
          <ac:chgData name="Renyuan Lyu" userId="eadeb139afb46539" providerId="LiveId" clId="{03B876D2-C707-408E-976B-69C095A014D1}" dt="2018-11-01T14:33:08.591" v="1600" actId="14100"/>
          <ac:picMkLst>
            <pc:docMk/>
            <pc:sldMk cId="3949106333" sldId="321"/>
            <ac:picMk id="5" creationId="{CBBBB225-EFCA-4BDC-86CD-82B52E436884}"/>
          </ac:picMkLst>
        </pc:picChg>
      </pc:sldChg>
      <pc:sldChg chg="modSp add">
        <pc:chgData name="Renyuan Lyu" userId="eadeb139afb46539" providerId="LiveId" clId="{03B876D2-C707-408E-976B-69C095A014D1}" dt="2018-11-01T14:42:04.311" v="1693" actId="14100"/>
        <pc:sldMkLst>
          <pc:docMk/>
          <pc:sldMk cId="557710408" sldId="322"/>
        </pc:sldMkLst>
        <pc:spChg chg="mod">
          <ac:chgData name="Renyuan Lyu" userId="eadeb139afb46539" providerId="LiveId" clId="{03B876D2-C707-408E-976B-69C095A014D1}" dt="2018-11-01T14:39:45.582" v="1664"/>
          <ac:spMkLst>
            <pc:docMk/>
            <pc:sldMk cId="557710408" sldId="322"/>
            <ac:spMk id="2" creationId="{A7DE036C-9A8E-4401-94B9-C36740990577}"/>
          </ac:spMkLst>
        </pc:spChg>
        <pc:spChg chg="mod">
          <ac:chgData name="Renyuan Lyu" userId="eadeb139afb46539" providerId="LiveId" clId="{03B876D2-C707-408E-976B-69C095A014D1}" dt="2018-11-01T14:42:04.311" v="1693" actId="14100"/>
          <ac:spMkLst>
            <pc:docMk/>
            <pc:sldMk cId="557710408" sldId="322"/>
            <ac:spMk id="3" creationId="{8CE92E4C-B2F5-441C-BD12-A02A753FED11}"/>
          </ac:spMkLst>
        </pc:spChg>
      </pc:sldChg>
    </pc:docChg>
  </pc:docChgLst>
  <pc:docChgLst>
    <pc:chgData name="Renyuan Lyu" userId="eadeb139afb46539" providerId="LiveId" clId="{2C80F086-841D-467C-90DD-7B623516EE48}"/>
    <pc:docChg chg="undo custSel addSld modSld">
      <pc:chgData name="Renyuan Lyu" userId="eadeb139afb46539" providerId="LiveId" clId="{2C80F086-841D-467C-90DD-7B623516EE48}" dt="2018-11-01T14:47:14.836" v="1259" actId="20577"/>
      <pc:docMkLst>
        <pc:docMk/>
      </pc:docMkLst>
      <pc:sldChg chg="modSp">
        <pc:chgData name="Renyuan Lyu" userId="eadeb139afb46539" providerId="LiveId" clId="{2C80F086-841D-467C-90DD-7B623516EE48}" dt="2018-11-01T14:47:14.836" v="1259" actId="20577"/>
        <pc:sldMkLst>
          <pc:docMk/>
          <pc:sldMk cId="4075473272" sldId="256"/>
        </pc:sldMkLst>
        <pc:spChg chg="mod">
          <ac:chgData name="Renyuan Lyu" userId="eadeb139afb46539" providerId="LiveId" clId="{2C80F086-841D-467C-90DD-7B623516EE48}" dt="2018-11-01T14:47:14.836" v="1259" actId="20577"/>
          <ac:spMkLst>
            <pc:docMk/>
            <pc:sldMk cId="4075473272" sldId="256"/>
            <ac:spMk id="3" creationId="{9B0E02DB-598E-4D17-BE3F-E7C1A2BFAAC0}"/>
          </ac:spMkLst>
        </pc:spChg>
      </pc:sldChg>
      <pc:sldChg chg="modSp">
        <pc:chgData name="Renyuan Lyu" userId="eadeb139afb46539" providerId="LiveId" clId="{2C80F086-841D-467C-90DD-7B623516EE48}" dt="2018-10-25T15:11:07.415" v="1035" actId="20577"/>
        <pc:sldMkLst>
          <pc:docMk/>
          <pc:sldMk cId="1984532448" sldId="283"/>
        </pc:sldMkLst>
        <pc:spChg chg="mod">
          <ac:chgData name="Renyuan Lyu" userId="eadeb139afb46539" providerId="LiveId" clId="{2C80F086-841D-467C-90DD-7B623516EE48}" dt="2018-10-25T15:11:07.415" v="1035" actId="20577"/>
          <ac:spMkLst>
            <pc:docMk/>
            <pc:sldMk cId="1984532448" sldId="283"/>
            <ac:spMk id="2" creationId="{71487F8B-23F5-40E8-9BAD-DEFD0A3D7A00}"/>
          </ac:spMkLst>
        </pc:spChg>
      </pc:sldChg>
      <pc:sldChg chg="addSp modSp">
        <pc:chgData name="Renyuan Lyu" userId="eadeb139afb46539" providerId="LiveId" clId="{2C80F086-841D-467C-90DD-7B623516EE48}" dt="2018-10-25T11:35:37.539" v="256" actId="1076"/>
        <pc:sldMkLst>
          <pc:docMk/>
          <pc:sldMk cId="1348529545" sldId="288"/>
        </pc:sldMkLst>
        <pc:spChg chg="mod">
          <ac:chgData name="Renyuan Lyu" userId="eadeb139afb46539" providerId="LiveId" clId="{2C80F086-841D-467C-90DD-7B623516EE48}" dt="2018-10-25T02:10:04.791" v="14"/>
          <ac:spMkLst>
            <pc:docMk/>
            <pc:sldMk cId="1348529545" sldId="288"/>
            <ac:spMk id="2" creationId="{D86A72C5-C883-43C9-B6BE-CFBE1FEBE990}"/>
          </ac:spMkLst>
        </pc:spChg>
        <pc:spChg chg="mod">
          <ac:chgData name="Renyuan Lyu" userId="eadeb139afb46539" providerId="LiveId" clId="{2C80F086-841D-467C-90DD-7B623516EE48}" dt="2018-10-25T03:04:38.050" v="255" actId="20577"/>
          <ac:spMkLst>
            <pc:docMk/>
            <pc:sldMk cId="1348529545" sldId="288"/>
            <ac:spMk id="3" creationId="{CD5AE00C-D37A-497C-BD2D-AF875F46078D}"/>
          </ac:spMkLst>
        </pc:spChg>
        <pc:picChg chg="add mod ord">
          <ac:chgData name="Renyuan Lyu" userId="eadeb139afb46539" providerId="LiveId" clId="{2C80F086-841D-467C-90DD-7B623516EE48}" dt="2018-10-25T11:35:37.539" v="256" actId="1076"/>
          <ac:picMkLst>
            <pc:docMk/>
            <pc:sldMk cId="1348529545" sldId="288"/>
            <ac:picMk id="5" creationId="{5A79704D-BB41-4E8C-8A63-E784F363EE74}"/>
          </ac:picMkLst>
        </pc:picChg>
      </pc:sldChg>
      <pc:sldChg chg="addSp modSp add">
        <pc:chgData name="Renyuan Lyu" userId="eadeb139afb46539" providerId="LiveId" clId="{2C80F086-841D-467C-90DD-7B623516EE48}" dt="2018-10-25T12:17:32.711" v="274" actId="14100"/>
        <pc:sldMkLst>
          <pc:docMk/>
          <pc:sldMk cId="1716915616" sldId="297"/>
        </pc:sldMkLst>
        <pc:spChg chg="mod">
          <ac:chgData name="Renyuan Lyu" userId="eadeb139afb46539" providerId="LiveId" clId="{2C80F086-841D-467C-90DD-7B623516EE48}" dt="2018-10-25T12:06:23.934" v="259" actId="20577"/>
          <ac:spMkLst>
            <pc:docMk/>
            <pc:sldMk cId="1716915616" sldId="297"/>
            <ac:spMk id="2" creationId="{C61CBA17-23BF-4FB2-B3A5-65EC7714C4C3}"/>
          </ac:spMkLst>
        </pc:spChg>
        <pc:spChg chg="mod">
          <ac:chgData name="Renyuan Lyu" userId="eadeb139afb46539" providerId="LiveId" clId="{2C80F086-841D-467C-90DD-7B623516EE48}" dt="2018-10-25T12:06:31.648" v="261" actId="20577"/>
          <ac:spMkLst>
            <pc:docMk/>
            <pc:sldMk cId="1716915616" sldId="297"/>
            <ac:spMk id="3" creationId="{5A91A52F-3326-45CF-88B3-06C9C909E5B1}"/>
          </ac:spMkLst>
        </pc:spChg>
        <pc:picChg chg="add mod">
          <ac:chgData name="Renyuan Lyu" userId="eadeb139afb46539" providerId="LiveId" clId="{2C80F086-841D-467C-90DD-7B623516EE48}" dt="2018-10-25T12:17:32.711" v="274" actId="14100"/>
          <ac:picMkLst>
            <pc:docMk/>
            <pc:sldMk cId="1716915616" sldId="297"/>
            <ac:picMk id="5" creationId="{68A0FA7B-6142-4001-A2EA-45B4A43801F1}"/>
          </ac:picMkLst>
        </pc:picChg>
      </pc:sldChg>
      <pc:sldChg chg="addSp modSp add">
        <pc:chgData name="Renyuan Lyu" userId="eadeb139afb46539" providerId="LiveId" clId="{2C80F086-841D-467C-90DD-7B623516EE48}" dt="2018-10-25T12:17:23.229" v="273" actId="14100"/>
        <pc:sldMkLst>
          <pc:docMk/>
          <pc:sldMk cId="1130088433" sldId="298"/>
        </pc:sldMkLst>
        <pc:spChg chg="mod">
          <ac:chgData name="Renyuan Lyu" userId="eadeb139afb46539" providerId="LiveId" clId="{2C80F086-841D-467C-90DD-7B623516EE48}" dt="2018-10-25T12:11:28.744" v="267" actId="20577"/>
          <ac:spMkLst>
            <pc:docMk/>
            <pc:sldMk cId="1130088433" sldId="298"/>
            <ac:spMk id="2" creationId="{75376DAF-38B5-455F-9947-0D012778494A}"/>
          </ac:spMkLst>
        </pc:spChg>
        <pc:spChg chg="mod">
          <ac:chgData name="Renyuan Lyu" userId="eadeb139afb46539" providerId="LiveId" clId="{2C80F086-841D-467C-90DD-7B623516EE48}" dt="2018-10-25T12:11:42.338" v="270" actId="14100"/>
          <ac:spMkLst>
            <pc:docMk/>
            <pc:sldMk cId="1130088433" sldId="298"/>
            <ac:spMk id="3" creationId="{499C34D6-931F-4806-933A-92D2E424E506}"/>
          </ac:spMkLst>
        </pc:spChg>
        <pc:picChg chg="add mod">
          <ac:chgData name="Renyuan Lyu" userId="eadeb139afb46539" providerId="LiveId" clId="{2C80F086-841D-467C-90DD-7B623516EE48}" dt="2018-10-25T12:17:23.229" v="273" actId="14100"/>
          <ac:picMkLst>
            <pc:docMk/>
            <pc:sldMk cId="1130088433" sldId="298"/>
            <ac:picMk id="5" creationId="{20A839F8-DABF-4100-86E1-95639C93EB62}"/>
          </ac:picMkLst>
        </pc:picChg>
      </pc:sldChg>
      <pc:sldChg chg="addSp delSp modSp add">
        <pc:chgData name="Renyuan Lyu" userId="eadeb139afb46539" providerId="LiveId" clId="{2C80F086-841D-467C-90DD-7B623516EE48}" dt="2018-10-25T15:09:03.711" v="1011" actId="20577"/>
        <pc:sldMkLst>
          <pc:docMk/>
          <pc:sldMk cId="1838939413" sldId="299"/>
        </pc:sldMkLst>
        <pc:spChg chg="mod">
          <ac:chgData name="Renyuan Lyu" userId="eadeb139afb46539" providerId="LiveId" clId="{2C80F086-841D-467C-90DD-7B623516EE48}" dt="2018-10-25T14:07:05.614" v="635" actId="14100"/>
          <ac:spMkLst>
            <pc:docMk/>
            <pc:sldMk cId="1838939413" sldId="299"/>
            <ac:spMk id="2" creationId="{E9DEBB2A-03BE-4658-9EC5-62650DA113E4}"/>
          </ac:spMkLst>
        </pc:spChg>
        <pc:spChg chg="del mod">
          <ac:chgData name="Renyuan Lyu" userId="eadeb139afb46539" providerId="LiveId" clId="{2C80F086-841D-467C-90DD-7B623516EE48}" dt="2018-10-25T13:51:35.323" v="289" actId="478"/>
          <ac:spMkLst>
            <pc:docMk/>
            <pc:sldMk cId="1838939413" sldId="299"/>
            <ac:spMk id="3" creationId="{9ACE0C0F-1835-41C4-9021-5AC2D76CB09A}"/>
          </ac:spMkLst>
        </pc:spChg>
        <pc:spChg chg="add mod">
          <ac:chgData name="Renyuan Lyu" userId="eadeb139afb46539" providerId="LiveId" clId="{2C80F086-841D-467C-90DD-7B623516EE48}" dt="2018-10-25T14:09:41.135" v="717" actId="14100"/>
          <ac:spMkLst>
            <pc:docMk/>
            <pc:sldMk cId="1838939413" sldId="299"/>
            <ac:spMk id="8" creationId="{B8563327-7C6F-4A29-B2E3-2D99D67FEB20}"/>
          </ac:spMkLst>
        </pc:spChg>
        <pc:spChg chg="add mod">
          <ac:chgData name="Renyuan Lyu" userId="eadeb139afb46539" providerId="LiveId" clId="{2C80F086-841D-467C-90DD-7B623516EE48}" dt="2018-10-25T14:00:20.994" v="444" actId="13926"/>
          <ac:spMkLst>
            <pc:docMk/>
            <pc:sldMk cId="1838939413" sldId="299"/>
            <ac:spMk id="10" creationId="{FD774296-DA5D-43C6-9350-3C4ACAD8D09E}"/>
          </ac:spMkLst>
        </pc:spChg>
        <pc:spChg chg="add mod">
          <ac:chgData name="Renyuan Lyu" userId="eadeb139afb46539" providerId="LiveId" clId="{2C80F086-841D-467C-90DD-7B623516EE48}" dt="2018-10-25T15:09:03.711" v="1011" actId="20577"/>
          <ac:spMkLst>
            <pc:docMk/>
            <pc:sldMk cId="1838939413" sldId="299"/>
            <ac:spMk id="11" creationId="{CF073ADD-73B3-487C-A8D6-61DF748FC51E}"/>
          </ac:spMkLst>
        </pc:spChg>
        <pc:spChg chg="add mod">
          <ac:chgData name="Renyuan Lyu" userId="eadeb139afb46539" providerId="LiveId" clId="{2C80F086-841D-467C-90DD-7B623516EE48}" dt="2018-10-25T14:10:41.089" v="735" actId="1076"/>
          <ac:spMkLst>
            <pc:docMk/>
            <pc:sldMk cId="1838939413" sldId="299"/>
            <ac:spMk id="12" creationId="{5F2CB413-DE27-4E86-91DD-CF9DC410E767}"/>
          </ac:spMkLst>
        </pc:spChg>
        <pc:grpChg chg="add mod">
          <ac:chgData name="Renyuan Lyu" userId="eadeb139afb46539" providerId="LiveId" clId="{2C80F086-841D-467C-90DD-7B623516EE48}" dt="2018-10-25T14:12:02.893" v="760" actId="1076"/>
          <ac:grpSpMkLst>
            <pc:docMk/>
            <pc:sldMk cId="1838939413" sldId="299"/>
            <ac:grpSpMk id="13" creationId="{DAB6BF59-7F4D-45D3-A668-F1B4924E65A3}"/>
          </ac:grpSpMkLst>
        </pc:grpChg>
        <pc:picChg chg="add mod">
          <ac:chgData name="Renyuan Lyu" userId="eadeb139afb46539" providerId="LiveId" clId="{2C80F086-841D-467C-90DD-7B623516EE48}" dt="2018-10-25T14:11:59.500" v="759" actId="208"/>
          <ac:picMkLst>
            <pc:docMk/>
            <pc:sldMk cId="1838939413" sldId="299"/>
            <ac:picMk id="5" creationId="{27D6208C-75B6-4BD4-A721-E7F3ECCF1149}"/>
          </ac:picMkLst>
        </pc:picChg>
        <pc:picChg chg="add mod">
          <ac:chgData name="Renyuan Lyu" userId="eadeb139afb46539" providerId="LiveId" clId="{2C80F086-841D-467C-90DD-7B623516EE48}" dt="2018-10-25T14:10:35.155" v="734" actId="1076"/>
          <ac:picMkLst>
            <pc:docMk/>
            <pc:sldMk cId="1838939413" sldId="299"/>
            <ac:picMk id="6" creationId="{65B845F1-1543-489E-8D53-69D50775C1DC}"/>
          </ac:picMkLst>
        </pc:picChg>
        <pc:picChg chg="add mod">
          <ac:chgData name="Renyuan Lyu" userId="eadeb139afb46539" providerId="LiveId" clId="{2C80F086-841D-467C-90DD-7B623516EE48}" dt="2018-10-25T13:57:11.053" v="350" actId="1076"/>
          <ac:picMkLst>
            <pc:docMk/>
            <pc:sldMk cId="1838939413" sldId="299"/>
            <ac:picMk id="7" creationId="{E5F1AA54-B89A-4F94-913C-E53CC4689A3D}"/>
          </ac:picMkLst>
        </pc:picChg>
        <pc:picChg chg="add mod">
          <ac:chgData name="Renyuan Lyu" userId="eadeb139afb46539" providerId="LiveId" clId="{2C80F086-841D-467C-90DD-7B623516EE48}" dt="2018-10-25T14:00:27.638" v="445" actId="1076"/>
          <ac:picMkLst>
            <pc:docMk/>
            <pc:sldMk cId="1838939413" sldId="299"/>
            <ac:picMk id="9" creationId="{6CF25DD4-6B82-44B7-91E5-B01F43D5AD1A}"/>
          </ac:picMkLst>
        </pc:picChg>
      </pc:sldChg>
      <pc:sldChg chg="addSp delSp modSp add">
        <pc:chgData name="Renyuan Lyu" userId="eadeb139afb46539" providerId="LiveId" clId="{2C80F086-841D-467C-90DD-7B623516EE48}" dt="2018-10-25T15:05:11.117" v="907" actId="1076"/>
        <pc:sldMkLst>
          <pc:docMk/>
          <pc:sldMk cId="868714278" sldId="300"/>
        </pc:sldMkLst>
        <pc:spChg chg="del">
          <ac:chgData name="Renyuan Lyu" userId="eadeb139afb46539" providerId="LiveId" clId="{2C80F086-841D-467C-90DD-7B623516EE48}" dt="2018-10-25T14:47:27.429" v="775" actId="478"/>
          <ac:spMkLst>
            <pc:docMk/>
            <pc:sldMk cId="868714278" sldId="300"/>
            <ac:spMk id="2" creationId="{CEEFAEB8-D005-4DB0-8831-059712B8970E}"/>
          </ac:spMkLst>
        </pc:spChg>
        <pc:spChg chg="del mod">
          <ac:chgData name="Renyuan Lyu" userId="eadeb139afb46539" providerId="LiveId" clId="{2C80F086-841D-467C-90DD-7B623516EE48}" dt="2018-10-25T14:47:23.429" v="774" actId="478"/>
          <ac:spMkLst>
            <pc:docMk/>
            <pc:sldMk cId="868714278" sldId="300"/>
            <ac:spMk id="3" creationId="{BF2AAF85-E5F3-4E46-9EDD-0AD35D7D20A9}"/>
          </ac:spMkLst>
        </pc:spChg>
        <pc:spChg chg="add mod">
          <ac:chgData name="Renyuan Lyu" userId="eadeb139afb46539" providerId="LiveId" clId="{2C80F086-841D-467C-90DD-7B623516EE48}" dt="2018-10-25T15:04:42.923" v="905" actId="207"/>
          <ac:spMkLst>
            <pc:docMk/>
            <pc:sldMk cId="868714278" sldId="300"/>
            <ac:spMk id="13" creationId="{DF2923E7-53B3-4F10-A0BA-4EF2C7117E3E}"/>
          </ac:spMkLst>
        </pc:spChg>
        <pc:spChg chg="add mod">
          <ac:chgData name="Renyuan Lyu" userId="eadeb139afb46539" providerId="LiveId" clId="{2C80F086-841D-467C-90DD-7B623516EE48}" dt="2018-10-25T15:04:52.962" v="906" actId="207"/>
          <ac:spMkLst>
            <pc:docMk/>
            <pc:sldMk cId="868714278" sldId="300"/>
            <ac:spMk id="14" creationId="{76A8F844-AA02-4173-8E0B-BF1A80DE6860}"/>
          </ac:spMkLst>
        </pc:spChg>
        <pc:picChg chg="add mod">
          <ac:chgData name="Renyuan Lyu" userId="eadeb139afb46539" providerId="LiveId" clId="{2C80F086-841D-467C-90DD-7B623516EE48}" dt="2018-10-25T15:01:05.920" v="898" actId="1076"/>
          <ac:picMkLst>
            <pc:docMk/>
            <pc:sldMk cId="868714278" sldId="300"/>
            <ac:picMk id="5" creationId="{BBED0938-F073-4270-8522-5B166ECFADE8}"/>
          </ac:picMkLst>
        </pc:picChg>
        <pc:picChg chg="add mod">
          <ac:chgData name="Renyuan Lyu" userId="eadeb139afb46539" providerId="LiveId" clId="{2C80F086-841D-467C-90DD-7B623516EE48}" dt="2018-10-25T14:56:23.701" v="854" actId="1076"/>
          <ac:picMkLst>
            <pc:docMk/>
            <pc:sldMk cId="868714278" sldId="300"/>
            <ac:picMk id="6" creationId="{E4519311-8C0F-486A-940B-3DFCDD85B7C4}"/>
          </ac:picMkLst>
        </pc:picChg>
        <pc:picChg chg="add mod">
          <ac:chgData name="Renyuan Lyu" userId="eadeb139afb46539" providerId="LiveId" clId="{2C80F086-841D-467C-90DD-7B623516EE48}" dt="2018-10-25T14:56:18.863" v="853" actId="1076"/>
          <ac:picMkLst>
            <pc:docMk/>
            <pc:sldMk cId="868714278" sldId="300"/>
            <ac:picMk id="7" creationId="{9FDF2E0B-BBD3-4D49-A189-4BFF5F81329B}"/>
          </ac:picMkLst>
        </pc:picChg>
        <pc:picChg chg="add mod">
          <ac:chgData name="Renyuan Lyu" userId="eadeb139afb46539" providerId="LiveId" clId="{2C80F086-841D-467C-90DD-7B623516EE48}" dt="2018-10-25T15:01:11.530" v="899" actId="1076"/>
          <ac:picMkLst>
            <pc:docMk/>
            <pc:sldMk cId="868714278" sldId="300"/>
            <ac:picMk id="8" creationId="{89C75F92-FB10-48A7-BB6D-1C50C3B028F1}"/>
          </ac:picMkLst>
        </pc:picChg>
        <pc:picChg chg="add mod">
          <ac:chgData name="Renyuan Lyu" userId="eadeb139afb46539" providerId="LiveId" clId="{2C80F086-841D-467C-90DD-7B623516EE48}" dt="2018-10-25T15:05:11.117" v="907" actId="1076"/>
          <ac:picMkLst>
            <pc:docMk/>
            <pc:sldMk cId="868714278" sldId="300"/>
            <ac:picMk id="9" creationId="{731444C0-BADC-4BDA-92E2-49259CD8B51E}"/>
          </ac:picMkLst>
        </pc:picChg>
        <pc:picChg chg="add mod ord">
          <ac:chgData name="Renyuan Lyu" userId="eadeb139afb46539" providerId="LiveId" clId="{2C80F086-841D-467C-90DD-7B623516EE48}" dt="2018-10-25T15:00:46.021" v="895" actId="1076"/>
          <ac:picMkLst>
            <pc:docMk/>
            <pc:sldMk cId="868714278" sldId="300"/>
            <ac:picMk id="10" creationId="{440321B8-828B-4785-9066-8F2238BEB43B}"/>
          </ac:picMkLst>
        </pc:picChg>
        <pc:picChg chg="add del mod">
          <ac:chgData name="Renyuan Lyu" userId="eadeb139afb46539" providerId="LiveId" clId="{2C80F086-841D-467C-90DD-7B623516EE48}" dt="2018-10-25T14:54:35.843" v="835"/>
          <ac:picMkLst>
            <pc:docMk/>
            <pc:sldMk cId="868714278" sldId="300"/>
            <ac:picMk id="11" creationId="{8213E498-3348-4AD2-AE43-DE2524EDC78A}"/>
          </ac:picMkLst>
        </pc:picChg>
        <pc:picChg chg="add mod">
          <ac:chgData name="Renyuan Lyu" userId="eadeb139afb46539" providerId="LiveId" clId="{2C80F086-841D-467C-90DD-7B623516EE48}" dt="2018-10-25T14:59:12.134" v="885" actId="1076"/>
          <ac:picMkLst>
            <pc:docMk/>
            <pc:sldMk cId="868714278" sldId="300"/>
            <ac:picMk id="12" creationId="{8A6A6415-BA1F-4CF1-A52C-5F926B0EA849}"/>
          </ac:picMkLst>
        </pc:picChg>
      </pc:sldChg>
      <pc:sldChg chg="addSp modSp add">
        <pc:chgData name="Renyuan Lyu" userId="eadeb139afb46539" providerId="LiveId" clId="{2C80F086-841D-467C-90DD-7B623516EE48}" dt="2018-10-25T15:08:00.114" v="1000" actId="1076"/>
        <pc:sldMkLst>
          <pc:docMk/>
          <pc:sldMk cId="523181951" sldId="301"/>
        </pc:sldMkLst>
        <pc:spChg chg="mod">
          <ac:chgData name="Renyuan Lyu" userId="eadeb139afb46539" providerId="LiveId" clId="{2C80F086-841D-467C-90DD-7B623516EE48}" dt="2018-10-25T15:07:44.401" v="996" actId="14100"/>
          <ac:spMkLst>
            <pc:docMk/>
            <pc:sldMk cId="523181951" sldId="301"/>
            <ac:spMk id="3" creationId="{8A2292EB-DBAF-4B87-B2A3-C03E9CE25B89}"/>
          </ac:spMkLst>
        </pc:spChg>
        <pc:picChg chg="add mod">
          <ac:chgData name="Renyuan Lyu" userId="eadeb139afb46539" providerId="LiveId" clId="{2C80F086-841D-467C-90DD-7B623516EE48}" dt="2018-10-25T15:07:57.597" v="999" actId="1076"/>
          <ac:picMkLst>
            <pc:docMk/>
            <pc:sldMk cId="523181951" sldId="301"/>
            <ac:picMk id="5" creationId="{65A40C67-E602-4D64-9002-53A921C417FF}"/>
          </ac:picMkLst>
        </pc:picChg>
        <pc:picChg chg="add mod">
          <ac:chgData name="Renyuan Lyu" userId="eadeb139afb46539" providerId="LiveId" clId="{2C80F086-841D-467C-90DD-7B623516EE48}" dt="2018-10-25T15:08:00.114" v="1000" actId="1076"/>
          <ac:picMkLst>
            <pc:docMk/>
            <pc:sldMk cId="523181951" sldId="301"/>
            <ac:picMk id="6" creationId="{9AF41647-395F-46E5-863B-EA29A28D03F3}"/>
          </ac:picMkLst>
        </pc:picChg>
      </pc:sldChg>
      <pc:sldChg chg="addSp delSp modSp add">
        <pc:chgData name="Renyuan Lyu" userId="eadeb139afb46539" providerId="LiveId" clId="{2C80F086-841D-467C-90DD-7B623516EE48}" dt="2018-10-25T15:19:12.145" v="1142" actId="207"/>
        <pc:sldMkLst>
          <pc:docMk/>
          <pc:sldMk cId="834593805" sldId="302"/>
        </pc:sldMkLst>
        <pc:spChg chg="mod">
          <ac:chgData name="Renyuan Lyu" userId="eadeb139afb46539" providerId="LiveId" clId="{2C80F086-841D-467C-90DD-7B623516EE48}" dt="2018-10-25T15:09:49.508" v="1019" actId="20577"/>
          <ac:spMkLst>
            <pc:docMk/>
            <pc:sldMk cId="834593805" sldId="302"/>
            <ac:spMk id="3" creationId="{467FB7A7-DEBA-41F3-A065-20C4758A038B}"/>
          </ac:spMkLst>
        </pc:spChg>
        <pc:spChg chg="del topLvl">
          <ac:chgData name="Renyuan Lyu" userId="eadeb139afb46539" providerId="LiveId" clId="{2C80F086-841D-467C-90DD-7B623516EE48}" dt="2018-10-25T15:09:56.691" v="1021" actId="478"/>
          <ac:spMkLst>
            <pc:docMk/>
            <pc:sldMk cId="834593805" sldId="302"/>
            <ac:spMk id="8" creationId="{2BD4E90E-FC89-4EEA-BDA0-01957B1BFBA9}"/>
          </ac:spMkLst>
        </pc:spChg>
        <pc:spChg chg="add mod">
          <ac:chgData name="Renyuan Lyu" userId="eadeb139afb46539" providerId="LiveId" clId="{2C80F086-841D-467C-90DD-7B623516EE48}" dt="2018-10-25T15:10:43.564" v="1027" actId="1076"/>
          <ac:spMkLst>
            <pc:docMk/>
            <pc:sldMk cId="834593805" sldId="302"/>
            <ac:spMk id="10" creationId="{17BF4DD1-CF57-4822-9A3E-8B11E6FBACCD}"/>
          </ac:spMkLst>
        </pc:spChg>
        <pc:spChg chg="add mod">
          <ac:chgData name="Renyuan Lyu" userId="eadeb139afb46539" providerId="LiveId" clId="{2C80F086-841D-467C-90DD-7B623516EE48}" dt="2018-10-25T15:19:12.145" v="1142" actId="207"/>
          <ac:spMkLst>
            <pc:docMk/>
            <pc:sldMk cId="834593805" sldId="302"/>
            <ac:spMk id="12" creationId="{048C41A6-4811-4A58-96A8-FCC8DD474872}"/>
          </ac:spMkLst>
        </pc:spChg>
        <pc:grpChg chg="add del mod">
          <ac:chgData name="Renyuan Lyu" userId="eadeb139afb46539" providerId="LiveId" clId="{2C80F086-841D-467C-90DD-7B623516EE48}" dt="2018-10-25T15:09:56.691" v="1021" actId="478"/>
          <ac:grpSpMkLst>
            <pc:docMk/>
            <pc:sldMk cId="834593805" sldId="302"/>
            <ac:grpSpMk id="6" creationId="{0BDB39ED-F13F-4A23-8574-9F67E8CEE6BD}"/>
          </ac:grpSpMkLst>
        </pc:grpChg>
        <pc:picChg chg="add mod">
          <ac:chgData name="Renyuan Lyu" userId="eadeb139afb46539" providerId="LiveId" clId="{2C80F086-841D-467C-90DD-7B623516EE48}" dt="2018-10-25T15:10:22.051" v="1025" actId="1076"/>
          <ac:picMkLst>
            <pc:docMk/>
            <pc:sldMk cId="834593805" sldId="302"/>
            <ac:picMk id="5" creationId="{BCFD5449-3090-40C3-885C-C15432E89653}"/>
          </ac:picMkLst>
        </pc:picChg>
        <pc:picChg chg="del topLvl">
          <ac:chgData name="Renyuan Lyu" userId="eadeb139afb46539" providerId="LiveId" clId="{2C80F086-841D-467C-90DD-7B623516EE48}" dt="2018-10-25T15:09:58.175" v="1022" actId="478"/>
          <ac:picMkLst>
            <pc:docMk/>
            <pc:sldMk cId="834593805" sldId="302"/>
            <ac:picMk id="7" creationId="{87F01374-91E0-4F81-8BC8-0D67C728F295}"/>
          </ac:picMkLst>
        </pc:picChg>
        <pc:picChg chg="add mod">
          <ac:chgData name="Renyuan Lyu" userId="eadeb139afb46539" providerId="LiveId" clId="{2C80F086-841D-467C-90DD-7B623516EE48}" dt="2018-10-25T15:10:43.564" v="1027" actId="1076"/>
          <ac:picMkLst>
            <pc:docMk/>
            <pc:sldMk cId="834593805" sldId="302"/>
            <ac:picMk id="9" creationId="{868572E5-D1ED-4973-AF45-672B01092E6C}"/>
          </ac:picMkLst>
        </pc:picChg>
        <pc:picChg chg="add mod">
          <ac:chgData name="Renyuan Lyu" userId="eadeb139afb46539" providerId="LiveId" clId="{2C80F086-841D-467C-90DD-7B623516EE48}" dt="2018-10-25T15:17:49.552" v="1045" actId="1076"/>
          <ac:picMkLst>
            <pc:docMk/>
            <pc:sldMk cId="834593805" sldId="302"/>
            <ac:picMk id="11" creationId="{E3B0108B-992E-48AF-AF29-125AA833FCB7}"/>
          </ac:picMkLst>
        </pc:picChg>
      </pc:sldChg>
      <pc:sldChg chg="modSp add">
        <pc:chgData name="Renyuan Lyu" userId="eadeb139afb46539" providerId="LiveId" clId="{2C80F086-841D-467C-90DD-7B623516EE48}" dt="2018-10-27T11:27:16.639" v="1189"/>
        <pc:sldMkLst>
          <pc:docMk/>
          <pc:sldMk cId="2630802871" sldId="303"/>
        </pc:sldMkLst>
        <pc:spChg chg="mod">
          <ac:chgData name="Renyuan Lyu" userId="eadeb139afb46539" providerId="LiveId" clId="{2C80F086-841D-467C-90DD-7B623516EE48}" dt="2018-10-27T11:27:16.639" v="1189"/>
          <ac:spMkLst>
            <pc:docMk/>
            <pc:sldMk cId="2630802871" sldId="303"/>
            <ac:spMk id="2" creationId="{6993E8F4-C060-46FE-89A1-4C4FB66ACBEE}"/>
          </ac:spMkLst>
        </pc:spChg>
        <pc:spChg chg="mod">
          <ac:chgData name="Renyuan Lyu" userId="eadeb139afb46539" providerId="LiveId" clId="{2C80F086-841D-467C-90DD-7B623516EE48}" dt="2018-10-27T11:27:00.810" v="1188" actId="20577"/>
          <ac:spMkLst>
            <pc:docMk/>
            <pc:sldMk cId="2630802871" sldId="303"/>
            <ac:spMk id="3" creationId="{3414EB9D-FC62-40BD-A1B9-2FE72481524B}"/>
          </ac:spMkLst>
        </pc:spChg>
      </pc:sldChg>
      <pc:sldChg chg="addSp delSp modSp add">
        <pc:chgData name="Renyuan Lyu" userId="eadeb139afb46539" providerId="LiveId" clId="{2C80F086-841D-467C-90DD-7B623516EE48}" dt="2018-10-27T12:13:38.565" v="1251" actId="478"/>
        <pc:sldMkLst>
          <pc:docMk/>
          <pc:sldMk cId="222572440" sldId="304"/>
        </pc:sldMkLst>
        <pc:spChg chg="mod">
          <ac:chgData name="Renyuan Lyu" userId="eadeb139afb46539" providerId="LiveId" clId="{2C80F086-841D-467C-90DD-7B623516EE48}" dt="2018-10-27T12:01:25.607" v="1194"/>
          <ac:spMkLst>
            <pc:docMk/>
            <pc:sldMk cId="222572440" sldId="304"/>
            <ac:spMk id="2" creationId="{8A63BF9D-63C8-4E15-9824-40480B76A68D}"/>
          </ac:spMkLst>
        </pc:spChg>
        <pc:spChg chg="mod">
          <ac:chgData name="Renyuan Lyu" userId="eadeb139afb46539" providerId="LiveId" clId="{2C80F086-841D-467C-90DD-7B623516EE48}" dt="2018-10-27T12:02:10.431" v="1215" actId="14100"/>
          <ac:spMkLst>
            <pc:docMk/>
            <pc:sldMk cId="222572440" sldId="304"/>
            <ac:spMk id="3" creationId="{606A052E-C757-4D98-BE77-B045A6F83DE9}"/>
          </ac:spMkLst>
        </pc:spChg>
        <pc:spChg chg="add mod">
          <ac:chgData name="Renyuan Lyu" userId="eadeb139afb46539" providerId="LiveId" clId="{2C80F086-841D-467C-90DD-7B623516EE48}" dt="2018-10-27T12:09:25.841" v="1234" actId="1076"/>
          <ac:spMkLst>
            <pc:docMk/>
            <pc:sldMk cId="222572440" sldId="304"/>
            <ac:spMk id="6" creationId="{2FD3A24F-6573-4220-875C-92708A908355}"/>
          </ac:spMkLst>
        </pc:spChg>
        <pc:spChg chg="add del mod">
          <ac:chgData name="Renyuan Lyu" userId="eadeb139afb46539" providerId="LiveId" clId="{2C80F086-841D-467C-90DD-7B623516EE48}" dt="2018-10-27T12:12:38.581" v="1248" actId="478"/>
          <ac:spMkLst>
            <pc:docMk/>
            <pc:sldMk cId="222572440" sldId="304"/>
            <ac:spMk id="7" creationId="{7F1E55D3-00EC-49E3-8A67-95EF51123768}"/>
          </ac:spMkLst>
        </pc:spChg>
        <pc:picChg chg="add mod ord">
          <ac:chgData name="Renyuan Lyu" userId="eadeb139afb46539" providerId="LiveId" clId="{2C80F086-841D-467C-90DD-7B623516EE48}" dt="2018-10-27T12:04:56.762" v="1226" actId="1076"/>
          <ac:picMkLst>
            <pc:docMk/>
            <pc:sldMk cId="222572440" sldId="304"/>
            <ac:picMk id="5" creationId="{C3207C4E-0F29-46AB-B2B3-3E471299BD29}"/>
          </ac:picMkLst>
        </pc:picChg>
        <pc:picChg chg="add del mod">
          <ac:chgData name="Renyuan Lyu" userId="eadeb139afb46539" providerId="LiveId" clId="{2C80F086-841D-467C-90DD-7B623516EE48}" dt="2018-10-27T12:13:38.565" v="1251" actId="478"/>
          <ac:picMkLst>
            <pc:docMk/>
            <pc:sldMk cId="222572440" sldId="304"/>
            <ac:picMk id="8" creationId="{A67D1264-A5E5-4459-9618-AAA4F4B1CABB}"/>
          </ac:picMkLst>
        </pc:picChg>
      </pc:sldChg>
    </pc:docChg>
  </pc:docChgLst>
  <pc:docChgLst>
    <pc:chgData name="Renyuan Lyu" userId="eadeb139afb46539" providerId="LiveId" clId="{1E327210-1C83-47B9-AD7A-7CFAF9480590}"/>
    <pc:docChg chg="undo custSel addSld modSld">
      <pc:chgData name="Renyuan Lyu" userId="eadeb139afb46539" providerId="LiveId" clId="{1E327210-1C83-47B9-AD7A-7CFAF9480590}" dt="2018-10-18T06:39:37.950" v="1797" actId="11529"/>
      <pc:docMkLst>
        <pc:docMk/>
      </pc:docMkLst>
      <pc:sldChg chg="addSp delSp modSp add">
        <pc:chgData name="Renyuan Lyu" userId="eadeb139afb46539" providerId="LiveId" clId="{1E327210-1C83-47B9-AD7A-7CFAF9480590}" dt="2018-10-18T05:39:15.075" v="1092" actId="1035"/>
        <pc:sldMkLst>
          <pc:docMk/>
          <pc:sldMk cId="1284876871" sldId="293"/>
        </pc:sldMkLst>
        <pc:spChg chg="del mod">
          <ac:chgData name="Renyuan Lyu" userId="eadeb139afb46539" providerId="LiveId" clId="{1E327210-1C83-47B9-AD7A-7CFAF9480590}" dt="2018-10-18T02:31:36.704" v="19" actId="478"/>
          <ac:spMkLst>
            <pc:docMk/>
            <pc:sldMk cId="1284876871" sldId="293"/>
            <ac:spMk id="2" creationId="{4F51A088-6D98-4C59-A792-7F622ECA8ABD}"/>
          </ac:spMkLst>
        </pc:spChg>
        <pc:spChg chg="mod">
          <ac:chgData name="Renyuan Lyu" userId="eadeb139afb46539" providerId="LiveId" clId="{1E327210-1C83-47B9-AD7A-7CFAF9480590}" dt="2018-10-18T02:31:40.820" v="20" actId="1076"/>
          <ac:spMkLst>
            <pc:docMk/>
            <pc:sldMk cId="1284876871" sldId="293"/>
            <ac:spMk id="3" creationId="{C5BCCBF5-B50F-40A7-B300-C79D66084FE4}"/>
          </ac:spMkLst>
        </pc:spChg>
        <pc:spChg chg="add del mod">
          <ac:chgData name="Renyuan Lyu" userId="eadeb139afb46539" providerId="LiveId" clId="{1E327210-1C83-47B9-AD7A-7CFAF9480590}" dt="2018-10-18T02:29:43.742" v="5" actId="478"/>
          <ac:spMkLst>
            <pc:docMk/>
            <pc:sldMk cId="1284876871" sldId="293"/>
            <ac:spMk id="5" creationId="{1F72D614-068C-48CA-BC29-14932228A128}"/>
          </ac:spMkLst>
        </pc:spChg>
        <pc:spChg chg="add del mod">
          <ac:chgData name="Renyuan Lyu" userId="eadeb139afb46539" providerId="LiveId" clId="{1E327210-1C83-47B9-AD7A-7CFAF9480590}" dt="2018-10-18T03:10:44.522" v="88"/>
          <ac:spMkLst>
            <pc:docMk/>
            <pc:sldMk cId="1284876871" sldId="293"/>
            <ac:spMk id="13" creationId="{C470F338-DCCE-4067-856C-CD42E3559C9B}"/>
          </ac:spMkLst>
        </pc:spChg>
        <pc:spChg chg="add del mod">
          <ac:chgData name="Renyuan Lyu" userId="eadeb139afb46539" providerId="LiveId" clId="{1E327210-1C83-47B9-AD7A-7CFAF9480590}" dt="2018-10-18T03:11:19.841" v="110"/>
          <ac:spMkLst>
            <pc:docMk/>
            <pc:sldMk cId="1284876871" sldId="293"/>
            <ac:spMk id="14" creationId="{834629D9-45EC-435A-9015-7F7D9FBD58E0}"/>
          </ac:spMkLst>
        </pc:spChg>
        <pc:spChg chg="add mod">
          <ac:chgData name="Renyuan Lyu" userId="eadeb139afb46539" providerId="LiveId" clId="{1E327210-1C83-47B9-AD7A-7CFAF9480590}" dt="2018-10-18T03:12:38.717" v="119" actId="1076"/>
          <ac:spMkLst>
            <pc:docMk/>
            <pc:sldMk cId="1284876871" sldId="293"/>
            <ac:spMk id="15" creationId="{663CB282-B0C4-4507-8B40-92921778B5F7}"/>
          </ac:spMkLst>
        </pc:spChg>
        <pc:spChg chg="add del mod">
          <ac:chgData name="Renyuan Lyu" userId="eadeb139afb46539" providerId="LiveId" clId="{1E327210-1C83-47B9-AD7A-7CFAF9480590}" dt="2018-10-18T03:13:21.401" v="122"/>
          <ac:spMkLst>
            <pc:docMk/>
            <pc:sldMk cId="1284876871" sldId="293"/>
            <ac:spMk id="16" creationId="{C9995754-BC31-4696-B91F-64A1591FFF71}"/>
          </ac:spMkLst>
        </pc:spChg>
        <pc:spChg chg="mod">
          <ac:chgData name="Renyuan Lyu" userId="eadeb139afb46539" providerId="LiveId" clId="{1E327210-1C83-47B9-AD7A-7CFAF9480590}" dt="2018-10-18T03:14:30.313" v="129" actId="1076"/>
          <ac:spMkLst>
            <pc:docMk/>
            <pc:sldMk cId="1284876871" sldId="293"/>
            <ac:spMk id="17" creationId="{25094ABF-ED64-4170-AA66-F404EAFFC0C0}"/>
          </ac:spMkLst>
        </pc:spChg>
        <pc:spChg chg="add mod">
          <ac:chgData name="Renyuan Lyu" userId="eadeb139afb46539" providerId="LiveId" clId="{1E327210-1C83-47B9-AD7A-7CFAF9480590}" dt="2018-10-18T05:39:15.075" v="1092" actId="1035"/>
          <ac:spMkLst>
            <pc:docMk/>
            <pc:sldMk cId="1284876871" sldId="293"/>
            <ac:spMk id="18" creationId="{6B8FF6F3-29CF-487C-890E-3B9E8A04183D}"/>
          </ac:spMkLst>
        </pc:spChg>
        <pc:spChg chg="add mod">
          <ac:chgData name="Renyuan Lyu" userId="eadeb139afb46539" providerId="LiveId" clId="{1E327210-1C83-47B9-AD7A-7CFAF9480590}" dt="2018-10-18T05:38:12.495" v="1080" actId="1076"/>
          <ac:spMkLst>
            <pc:docMk/>
            <pc:sldMk cId="1284876871" sldId="293"/>
            <ac:spMk id="19" creationId="{DDD7463B-4E9C-43E2-B2D1-38603648F7B2}"/>
          </ac:spMkLst>
        </pc:spChg>
        <pc:spChg chg="add del mod">
          <ac:chgData name="Renyuan Lyu" userId="eadeb139afb46539" providerId="LiveId" clId="{1E327210-1C83-47B9-AD7A-7CFAF9480590}" dt="2018-10-18T03:19:22.774" v="138" actId="478"/>
          <ac:spMkLst>
            <pc:docMk/>
            <pc:sldMk cId="1284876871" sldId="293"/>
            <ac:spMk id="20" creationId="{ADF56FF4-B49C-4338-8E99-B04547A1AC4A}"/>
          </ac:spMkLst>
        </pc:spChg>
        <pc:picChg chg="add mod">
          <ac:chgData name="Renyuan Lyu" userId="eadeb139afb46539" providerId="LiveId" clId="{1E327210-1C83-47B9-AD7A-7CFAF9480590}" dt="2018-10-18T05:38:04.467" v="1079" actId="1076"/>
          <ac:picMkLst>
            <pc:docMk/>
            <pc:sldMk cId="1284876871" sldId="293"/>
            <ac:picMk id="6" creationId="{8E2441A8-F895-4C29-B001-90C6E9B5BFFD}"/>
          </ac:picMkLst>
        </pc:picChg>
        <pc:picChg chg="add mod">
          <ac:chgData name="Renyuan Lyu" userId="eadeb139afb46539" providerId="LiveId" clId="{1E327210-1C83-47B9-AD7A-7CFAF9480590}" dt="2018-10-18T05:37:33.601" v="1076" actId="692"/>
          <ac:picMkLst>
            <pc:docMk/>
            <pc:sldMk cId="1284876871" sldId="293"/>
            <ac:picMk id="7" creationId="{34F6C91E-704D-47BB-835A-815C61525ABC}"/>
          </ac:picMkLst>
        </pc:picChg>
        <pc:picChg chg="add mod">
          <ac:chgData name="Renyuan Lyu" userId="eadeb139afb46539" providerId="LiveId" clId="{1E327210-1C83-47B9-AD7A-7CFAF9480590}" dt="2018-10-18T05:36:37.901" v="1016" actId="1076"/>
          <ac:picMkLst>
            <pc:docMk/>
            <pc:sldMk cId="1284876871" sldId="293"/>
            <ac:picMk id="8" creationId="{4CC9103F-2D09-4439-9678-DBD5AE9BB04C}"/>
          </ac:picMkLst>
        </pc:picChg>
        <pc:picChg chg="add mod">
          <ac:chgData name="Renyuan Lyu" userId="eadeb139afb46539" providerId="LiveId" clId="{1E327210-1C83-47B9-AD7A-7CFAF9480590}" dt="2018-10-18T05:36:39.965" v="1017" actId="1076"/>
          <ac:picMkLst>
            <pc:docMk/>
            <pc:sldMk cId="1284876871" sldId="293"/>
            <ac:picMk id="9" creationId="{955372A8-EA4F-46D2-BC4C-53F90CAD40FF}"/>
          </ac:picMkLst>
        </pc:picChg>
        <pc:picChg chg="add del mod">
          <ac:chgData name="Renyuan Lyu" userId="eadeb139afb46539" providerId="LiveId" clId="{1E327210-1C83-47B9-AD7A-7CFAF9480590}" dt="2018-10-18T03:11:34.323" v="111" actId="478"/>
          <ac:picMkLst>
            <pc:docMk/>
            <pc:sldMk cId="1284876871" sldId="293"/>
            <ac:picMk id="10" creationId="{1F25ED33-CD41-41CA-AF2F-85103B754689}"/>
          </ac:picMkLst>
        </pc:picChg>
        <pc:picChg chg="add del mod">
          <ac:chgData name="Renyuan Lyu" userId="eadeb139afb46539" providerId="LiveId" clId="{1E327210-1C83-47B9-AD7A-7CFAF9480590}" dt="2018-10-18T03:11:35.106" v="112" actId="478"/>
          <ac:picMkLst>
            <pc:docMk/>
            <pc:sldMk cId="1284876871" sldId="293"/>
            <ac:picMk id="11" creationId="{E7F5A4A0-888F-401D-B1AE-D5CC8A7F84B8}"/>
          </ac:picMkLst>
        </pc:picChg>
        <pc:picChg chg="add del mod">
          <ac:chgData name="Renyuan Lyu" userId="eadeb139afb46539" providerId="LiveId" clId="{1E327210-1C83-47B9-AD7A-7CFAF9480590}" dt="2018-10-18T02:37:21.146" v="44" actId="478"/>
          <ac:picMkLst>
            <pc:docMk/>
            <pc:sldMk cId="1284876871" sldId="293"/>
            <ac:picMk id="12" creationId="{70229E7F-4BC6-4A92-BE86-00553B3894A4}"/>
          </ac:picMkLst>
        </pc:picChg>
        <pc:picChg chg="add del mod">
          <ac:chgData name="Renyuan Lyu" userId="eadeb139afb46539" providerId="LiveId" clId="{1E327210-1C83-47B9-AD7A-7CFAF9480590}" dt="2018-10-18T03:19:47.825" v="141" actId="478"/>
          <ac:picMkLst>
            <pc:docMk/>
            <pc:sldMk cId="1284876871" sldId="293"/>
            <ac:picMk id="21" creationId="{E85A9764-66A2-43D1-9DC0-BA6B6DAA2689}"/>
          </ac:picMkLst>
        </pc:picChg>
      </pc:sldChg>
      <pc:sldChg chg="addSp delSp modSp add">
        <pc:chgData name="Renyuan Lyu" userId="eadeb139afb46539" providerId="LiveId" clId="{1E327210-1C83-47B9-AD7A-7CFAF9480590}" dt="2018-10-18T05:40:13.975" v="1126" actId="478"/>
        <pc:sldMkLst>
          <pc:docMk/>
          <pc:sldMk cId="409775660" sldId="294"/>
        </pc:sldMkLst>
        <pc:spChg chg="mod">
          <ac:chgData name="Renyuan Lyu" userId="eadeb139afb46539" providerId="LiveId" clId="{1E327210-1C83-47B9-AD7A-7CFAF9480590}" dt="2018-10-18T05:15:50.132" v="679" actId="20577"/>
          <ac:spMkLst>
            <pc:docMk/>
            <pc:sldMk cId="409775660" sldId="294"/>
            <ac:spMk id="2" creationId="{EA99FA77-94AF-45D4-9139-0BD5CC6FAC34}"/>
          </ac:spMkLst>
        </pc:spChg>
        <pc:spChg chg="del mod">
          <ac:chgData name="Renyuan Lyu" userId="eadeb139afb46539" providerId="LiveId" clId="{1E327210-1C83-47B9-AD7A-7CFAF9480590}" dt="2018-10-18T04:40:41.334" v="334" actId="478"/>
          <ac:spMkLst>
            <pc:docMk/>
            <pc:sldMk cId="409775660" sldId="294"/>
            <ac:spMk id="3" creationId="{B37BD8C7-78B2-43BF-920A-6F50B1E62C68}"/>
          </ac:spMkLst>
        </pc:spChg>
        <pc:spChg chg="add del">
          <ac:chgData name="Renyuan Lyu" userId="eadeb139afb46539" providerId="LiveId" clId="{1E327210-1C83-47B9-AD7A-7CFAF9480590}" dt="2018-10-18T03:20:17.282" v="145" actId="478"/>
          <ac:spMkLst>
            <pc:docMk/>
            <pc:sldMk cId="409775660" sldId="294"/>
            <ac:spMk id="5" creationId="{F0C61730-C37C-4AC2-8A0B-1772401B20C0}"/>
          </ac:spMkLst>
        </pc:spChg>
        <pc:spChg chg="add del mod">
          <ac:chgData name="Renyuan Lyu" userId="eadeb139afb46539" providerId="LiveId" clId="{1E327210-1C83-47B9-AD7A-7CFAF9480590}" dt="2018-10-18T04:34:54.382" v="241"/>
          <ac:spMkLst>
            <pc:docMk/>
            <pc:sldMk cId="409775660" sldId="294"/>
            <ac:spMk id="12" creationId="{B5A0CE3E-B2CF-426E-A685-3421F2DB6521}"/>
          </ac:spMkLst>
        </pc:spChg>
        <pc:spChg chg="add mod">
          <ac:chgData name="Renyuan Lyu" userId="eadeb139afb46539" providerId="LiveId" clId="{1E327210-1C83-47B9-AD7A-7CFAF9480590}" dt="2018-10-18T05:35:53.564" v="1010" actId="1076"/>
          <ac:spMkLst>
            <pc:docMk/>
            <pc:sldMk cId="409775660" sldId="294"/>
            <ac:spMk id="13" creationId="{0C6760C6-D341-45F2-B20C-C59FC74CC2E3}"/>
          </ac:spMkLst>
        </pc:spChg>
        <pc:spChg chg="add del mod">
          <ac:chgData name="Renyuan Lyu" userId="eadeb139afb46539" providerId="LiveId" clId="{1E327210-1C83-47B9-AD7A-7CFAF9480590}" dt="2018-10-18T04:40:53.611" v="336" actId="478"/>
          <ac:spMkLst>
            <pc:docMk/>
            <pc:sldMk cId="409775660" sldId="294"/>
            <ac:spMk id="15" creationId="{CA628070-914B-471D-A014-8CA8617DE582}"/>
          </ac:spMkLst>
        </pc:spChg>
        <pc:spChg chg="add mod">
          <ac:chgData name="Renyuan Lyu" userId="eadeb139afb46539" providerId="LiveId" clId="{1E327210-1C83-47B9-AD7A-7CFAF9480590}" dt="2018-10-18T05:28:10.998" v="865" actId="207"/>
          <ac:spMkLst>
            <pc:docMk/>
            <pc:sldMk cId="409775660" sldId="294"/>
            <ac:spMk id="21" creationId="{6A5FAF63-3854-4538-9D22-4AD7EF586838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22" creationId="{0EFEB014-7EA9-4490-A979-19822665FD9D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27" creationId="{8C5E7026-D8FD-4FEF-98D5-37A1038050AE}"/>
          </ac:spMkLst>
        </pc:spChg>
        <pc:spChg chg="add mod">
          <ac:chgData name="Renyuan Lyu" userId="eadeb139afb46539" providerId="LiveId" clId="{1E327210-1C83-47B9-AD7A-7CFAF9480590}" dt="2018-10-18T05:28:21.023" v="867" actId="207"/>
          <ac:spMkLst>
            <pc:docMk/>
            <pc:sldMk cId="409775660" sldId="294"/>
            <ac:spMk id="28" creationId="{C712F588-13FB-4A8A-B015-0D8FBB0816CB}"/>
          </ac:spMkLst>
        </pc:spChg>
        <pc:spChg chg="add mod">
          <ac:chgData name="Renyuan Lyu" userId="eadeb139afb46539" providerId="LiveId" clId="{1E327210-1C83-47B9-AD7A-7CFAF9480590}" dt="2018-10-18T05:28:33.077" v="869" actId="207"/>
          <ac:spMkLst>
            <pc:docMk/>
            <pc:sldMk cId="409775660" sldId="294"/>
            <ac:spMk id="29" creationId="{A496B889-999F-486A-A8AC-D5D1D177B208}"/>
          </ac:spMkLst>
        </pc:spChg>
        <pc:spChg chg="add del mod">
          <ac:chgData name="Renyuan Lyu" userId="eadeb139afb46539" providerId="LiveId" clId="{1E327210-1C83-47B9-AD7A-7CFAF9480590}" dt="2018-10-18T05:06:03.920" v="517" actId="478"/>
          <ac:spMkLst>
            <pc:docMk/>
            <pc:sldMk cId="409775660" sldId="294"/>
            <ac:spMk id="30" creationId="{EEDBD01F-DECF-4E09-8C50-E7144E01EA98}"/>
          </ac:spMkLst>
        </pc:spChg>
        <pc:spChg chg="add del mod">
          <ac:chgData name="Renyuan Lyu" userId="eadeb139afb46539" providerId="LiveId" clId="{1E327210-1C83-47B9-AD7A-7CFAF9480590}" dt="2018-10-18T05:06:24.158" v="522"/>
          <ac:spMkLst>
            <pc:docMk/>
            <pc:sldMk cId="409775660" sldId="294"/>
            <ac:spMk id="31" creationId="{69C39B1C-725D-4746-AAE9-9E984B539781}"/>
          </ac:spMkLst>
        </pc:spChg>
        <pc:spChg chg="add del mod">
          <ac:chgData name="Renyuan Lyu" userId="eadeb139afb46539" providerId="LiveId" clId="{1E327210-1C83-47B9-AD7A-7CFAF9480590}" dt="2018-10-18T05:06:24.158" v="520" actId="478"/>
          <ac:spMkLst>
            <pc:docMk/>
            <pc:sldMk cId="409775660" sldId="294"/>
            <ac:spMk id="32" creationId="{9EA12B32-40FB-4CA0-B803-C55DBB02C86C}"/>
          </ac:spMkLst>
        </pc:spChg>
        <pc:spChg chg="add del mod">
          <ac:chgData name="Renyuan Lyu" userId="eadeb139afb46539" providerId="LiveId" clId="{1E327210-1C83-47B9-AD7A-7CFAF9480590}" dt="2018-10-18T05:10:26.900" v="545" actId="478"/>
          <ac:spMkLst>
            <pc:docMk/>
            <pc:sldMk cId="409775660" sldId="294"/>
            <ac:spMk id="33" creationId="{2323CE84-3F0B-4887-AA53-CCE83F283D0E}"/>
          </ac:spMkLst>
        </pc:spChg>
        <pc:spChg chg="add mod">
          <ac:chgData name="Renyuan Lyu" userId="eadeb139afb46539" providerId="LiveId" clId="{1E327210-1C83-47B9-AD7A-7CFAF9480590}" dt="2018-10-18T05:28:17.862" v="866" actId="207"/>
          <ac:spMkLst>
            <pc:docMk/>
            <pc:sldMk cId="409775660" sldId="294"/>
            <ac:spMk id="34" creationId="{BA78233C-9E5B-4A9B-AEB6-05DD5EC7173A}"/>
          </ac:spMkLst>
        </pc:spChg>
        <pc:spChg chg="add del mod">
          <ac:chgData name="Renyuan Lyu" userId="eadeb139afb46539" providerId="LiveId" clId="{1E327210-1C83-47B9-AD7A-7CFAF9480590}" dt="2018-10-18T05:10:28.602" v="546" actId="478"/>
          <ac:spMkLst>
            <pc:docMk/>
            <pc:sldMk cId="409775660" sldId="294"/>
            <ac:spMk id="35" creationId="{E88098CD-7D28-4920-A442-035DD641BBFF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36" creationId="{AEE5215E-40FA-465A-8F81-ECB753DB3E86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38" creationId="{E26A9573-9091-43B3-9D0F-4F0E170F3CD5}"/>
          </ac:spMkLst>
        </pc:spChg>
        <pc:spChg chg="add mod">
          <ac:chgData name="Renyuan Lyu" userId="eadeb139afb46539" providerId="LiveId" clId="{1E327210-1C83-47B9-AD7A-7CFAF9480590}" dt="2018-10-18T05:25:53.867" v="832" actId="164"/>
          <ac:spMkLst>
            <pc:docMk/>
            <pc:sldMk cId="409775660" sldId="294"/>
            <ac:spMk id="41" creationId="{43B143E4-7E04-4635-ACE6-B1589567B866}"/>
          </ac:spMkLst>
        </pc:spChg>
        <pc:spChg chg="add mod">
          <ac:chgData name="Renyuan Lyu" userId="eadeb139afb46539" providerId="LiveId" clId="{1E327210-1C83-47B9-AD7A-7CFAF9480590}" dt="2018-10-18T05:36:02.219" v="1011" actId="164"/>
          <ac:spMkLst>
            <pc:docMk/>
            <pc:sldMk cId="409775660" sldId="294"/>
            <ac:spMk id="43" creationId="{F565376C-704E-4F5C-B9C4-343AAA1CF186}"/>
          </ac:spMkLst>
        </pc:spChg>
        <pc:spChg chg="add mod">
          <ac:chgData name="Renyuan Lyu" userId="eadeb139afb46539" providerId="LiveId" clId="{1E327210-1C83-47B9-AD7A-7CFAF9480590}" dt="2018-10-18T05:36:17.999" v="1015" actId="1076"/>
          <ac:spMkLst>
            <pc:docMk/>
            <pc:sldMk cId="409775660" sldId="294"/>
            <ac:spMk id="44" creationId="{9FF6FF07-4D52-4ADE-94D6-EED9A55D3CE3}"/>
          </ac:spMkLst>
        </pc:spChg>
        <pc:spChg chg="add del mod">
          <ac:chgData name="Renyuan Lyu" userId="eadeb139afb46539" providerId="LiveId" clId="{1E327210-1C83-47B9-AD7A-7CFAF9480590}" dt="2018-10-18T05:40:13.975" v="1126" actId="478"/>
          <ac:spMkLst>
            <pc:docMk/>
            <pc:sldMk cId="409775660" sldId="294"/>
            <ac:spMk id="46" creationId="{71F156D0-9A5C-4535-B188-C57E82E9E982}"/>
          </ac:spMkLst>
        </pc:spChg>
        <pc:grpChg chg="add mod">
          <ac:chgData name="Renyuan Lyu" userId="eadeb139afb46539" providerId="LiveId" clId="{1E327210-1C83-47B9-AD7A-7CFAF9480590}" dt="2018-10-18T05:36:04.767" v="1012" actId="1076"/>
          <ac:grpSpMkLst>
            <pc:docMk/>
            <pc:sldMk cId="409775660" sldId="294"/>
            <ac:grpSpMk id="42" creationId="{D37EFC35-2304-4462-8D61-D5D7E8A417CB}"/>
          </ac:grpSpMkLst>
        </pc:grpChg>
        <pc:grpChg chg="add mod">
          <ac:chgData name="Renyuan Lyu" userId="eadeb139afb46539" providerId="LiveId" clId="{1E327210-1C83-47B9-AD7A-7CFAF9480590}" dt="2018-10-18T05:36:04.767" v="1012" actId="1076"/>
          <ac:grpSpMkLst>
            <pc:docMk/>
            <pc:sldMk cId="409775660" sldId="294"/>
            <ac:grpSpMk id="45" creationId="{B8322C01-CED7-430C-8E7C-5AD246AD27DF}"/>
          </ac:grpSpMkLst>
        </pc:grpChg>
        <pc:picChg chg="add mod">
          <ac:chgData name="Renyuan Lyu" userId="eadeb139afb46539" providerId="LiveId" clId="{1E327210-1C83-47B9-AD7A-7CFAF9480590}" dt="2018-10-18T05:35:43.042" v="1007" actId="1076"/>
          <ac:picMkLst>
            <pc:docMk/>
            <pc:sldMk cId="409775660" sldId="294"/>
            <ac:picMk id="6" creationId="{CE561C6B-66F9-4328-B90F-25AE774C9E67}"/>
          </ac:picMkLst>
        </pc:picChg>
        <pc:picChg chg="add mod">
          <ac:chgData name="Renyuan Lyu" userId="eadeb139afb46539" providerId="LiveId" clId="{1E327210-1C83-47B9-AD7A-7CFAF9480590}" dt="2018-10-18T05:35:48.011" v="1009" actId="1076"/>
          <ac:picMkLst>
            <pc:docMk/>
            <pc:sldMk cId="409775660" sldId="294"/>
            <ac:picMk id="7" creationId="{2D48A5D0-9385-4A5C-8EC4-542905AF51D4}"/>
          </ac:picMkLst>
        </pc:picChg>
        <pc:picChg chg="add del mod">
          <ac:chgData name="Renyuan Lyu" userId="eadeb139afb46539" providerId="LiveId" clId="{1E327210-1C83-47B9-AD7A-7CFAF9480590}" dt="2018-10-18T05:19:11.683" v="695" actId="478"/>
          <ac:picMkLst>
            <pc:docMk/>
            <pc:sldMk cId="409775660" sldId="294"/>
            <ac:picMk id="8" creationId="{C0B61B4F-1ACA-4EBA-A2C8-77CDC68BFF94}"/>
          </ac:picMkLst>
        </pc:picChg>
        <pc:picChg chg="add mod">
          <ac:chgData name="Renyuan Lyu" userId="eadeb139afb46539" providerId="LiveId" clId="{1E327210-1C83-47B9-AD7A-7CFAF9480590}" dt="2018-10-18T05:36:11.911" v="1014" actId="1076"/>
          <ac:picMkLst>
            <pc:docMk/>
            <pc:sldMk cId="409775660" sldId="294"/>
            <ac:picMk id="9" creationId="{8A7A35B7-B6FE-46F6-920A-05C3FAB54F9D}"/>
          </ac:picMkLst>
        </pc:picChg>
        <pc:picChg chg="add mod">
          <ac:chgData name="Renyuan Lyu" userId="eadeb139afb46539" providerId="LiveId" clId="{1E327210-1C83-47B9-AD7A-7CFAF9480590}" dt="2018-10-18T05:36:10.274" v="1013" actId="1076"/>
          <ac:picMkLst>
            <pc:docMk/>
            <pc:sldMk cId="409775660" sldId="294"/>
            <ac:picMk id="10" creationId="{D81F11DB-AB90-474B-8844-325107BBA6D3}"/>
          </ac:picMkLst>
        </pc:picChg>
        <pc:picChg chg="add mod">
          <ac:chgData name="Renyuan Lyu" userId="eadeb139afb46539" providerId="LiveId" clId="{1E327210-1C83-47B9-AD7A-7CFAF9480590}" dt="2018-10-18T05:35:41.102" v="1006" actId="1076"/>
          <ac:picMkLst>
            <pc:docMk/>
            <pc:sldMk cId="409775660" sldId="294"/>
            <ac:picMk id="11" creationId="{9E723785-6A96-4B8B-AFAD-F4EAAEC1BD0A}"/>
          </ac:picMkLst>
        </pc:pic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17" creationId="{C30E780D-2443-46A2-9D97-83DD757FDAFE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19" creationId="{5F162FFC-61EC-4C3F-AEE0-4D4E2B68460A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24" creationId="{A45C411B-9B52-46F0-A163-875F074657E5}"/>
          </ac:cxnSpMkLst>
        </pc:cxnChg>
        <pc:cxnChg chg="add mod">
          <ac:chgData name="Renyuan Lyu" userId="eadeb139afb46539" providerId="LiveId" clId="{1E327210-1C83-47B9-AD7A-7CFAF9480590}" dt="2018-10-18T05:25:53.867" v="832" actId="164"/>
          <ac:cxnSpMkLst>
            <pc:docMk/>
            <pc:sldMk cId="409775660" sldId="294"/>
            <ac:cxnSpMk id="37" creationId="{48947493-5415-44DC-884A-D3967D00A4ED}"/>
          </ac:cxnSpMkLst>
        </pc:cxnChg>
      </pc:sldChg>
      <pc:sldChg chg="addSp delSp modSp add">
        <pc:chgData name="Renyuan Lyu" userId="eadeb139afb46539" providerId="LiveId" clId="{1E327210-1C83-47B9-AD7A-7CFAF9480590}" dt="2018-10-18T06:01:52.870" v="1379" actId="1076"/>
        <pc:sldMkLst>
          <pc:docMk/>
          <pc:sldMk cId="1502795081" sldId="295"/>
        </pc:sldMkLst>
        <pc:spChg chg="del">
          <ac:chgData name="Renyuan Lyu" userId="eadeb139afb46539" providerId="LiveId" clId="{1E327210-1C83-47B9-AD7A-7CFAF9480590}" dt="2018-10-18T05:44:00.988" v="1130" actId="478"/>
          <ac:spMkLst>
            <pc:docMk/>
            <pc:sldMk cId="1502795081" sldId="295"/>
            <ac:spMk id="2" creationId="{F81871A9-7213-4E73-90CA-4421D8796771}"/>
          </ac:spMkLst>
        </pc:spChg>
        <pc:spChg chg="del">
          <ac:chgData name="Renyuan Lyu" userId="eadeb139afb46539" providerId="LiveId" clId="{1E327210-1C83-47B9-AD7A-7CFAF9480590}" dt="2018-10-18T05:43:58.856" v="1129" actId="478"/>
          <ac:spMkLst>
            <pc:docMk/>
            <pc:sldMk cId="1502795081" sldId="295"/>
            <ac:spMk id="3" creationId="{3966E06A-499D-40D8-A68C-48B7C6F95594}"/>
          </ac:spMkLst>
        </pc:spChg>
        <pc:spChg chg="mod">
          <ac:chgData name="Renyuan Lyu" userId="eadeb139afb46539" providerId="LiveId" clId="{1E327210-1C83-47B9-AD7A-7CFAF9480590}" dt="2018-10-18T05:45:13.579" v="1139" actId="688"/>
          <ac:spMkLst>
            <pc:docMk/>
            <pc:sldMk cId="1502795081" sldId="295"/>
            <ac:spMk id="7" creationId="{63E4D60B-3F77-4253-BFFF-D47DB0BC8229}"/>
          </ac:spMkLst>
        </pc:spChg>
        <pc:spChg chg="mod">
          <ac:chgData name="Renyuan Lyu" userId="eadeb139afb46539" providerId="LiveId" clId="{1E327210-1C83-47B9-AD7A-7CFAF9480590}" dt="2018-10-18T05:44:41.009" v="1134" actId="688"/>
          <ac:spMkLst>
            <pc:docMk/>
            <pc:sldMk cId="1502795081" sldId="295"/>
            <ac:spMk id="10" creationId="{55C803E0-9BA8-44D3-A062-1916B411288B}"/>
          </ac:spMkLst>
        </pc:spChg>
        <pc:spChg chg="mod">
          <ac:chgData name="Renyuan Lyu" userId="eadeb139afb46539" providerId="LiveId" clId="{1E327210-1C83-47B9-AD7A-7CFAF9480590}" dt="2018-10-18T05:45:21.636" v="1140" actId="688"/>
          <ac:spMkLst>
            <pc:docMk/>
            <pc:sldMk cId="1502795081" sldId="295"/>
            <ac:spMk id="11" creationId="{53DB0536-B561-45FA-88A4-1C7C88A410DC}"/>
          </ac:spMkLst>
        </pc:spChg>
        <pc:spChg chg="mod">
          <ac:chgData name="Renyuan Lyu" userId="eadeb139afb46539" providerId="LiveId" clId="{1E327210-1C83-47B9-AD7A-7CFAF9480590}" dt="2018-10-18T05:44:56.909" v="1136" actId="688"/>
          <ac:spMkLst>
            <pc:docMk/>
            <pc:sldMk cId="1502795081" sldId="295"/>
            <ac:spMk id="14" creationId="{EEE56C1D-4C53-4F8B-817F-E6F6C650784D}"/>
          </ac:spMkLst>
        </pc:spChg>
        <pc:spChg chg="mod">
          <ac:chgData name="Renyuan Lyu" userId="eadeb139afb46539" providerId="LiveId" clId="{1E327210-1C83-47B9-AD7A-7CFAF9480590}" dt="2018-10-18T05:45:06.796" v="1138" actId="688"/>
          <ac:spMkLst>
            <pc:docMk/>
            <pc:sldMk cId="1502795081" sldId="295"/>
            <ac:spMk id="15" creationId="{60616B9E-53DA-4E99-A4DD-F2584768BA8C}"/>
          </ac:spMkLst>
        </pc:spChg>
        <pc:spChg chg="mod">
          <ac:chgData name="Renyuan Lyu" userId="eadeb139afb46539" providerId="LiveId" clId="{1E327210-1C83-47B9-AD7A-7CFAF9480590}" dt="2018-10-18T05:45:01.608" v="1137" actId="688"/>
          <ac:spMkLst>
            <pc:docMk/>
            <pc:sldMk cId="1502795081" sldId="295"/>
            <ac:spMk id="16" creationId="{E362B22C-3083-4A78-BC89-AAAB0CABD1FF}"/>
          </ac:spMkLst>
        </pc:spChg>
        <pc:spChg chg="mod">
          <ac:chgData name="Renyuan Lyu" userId="eadeb139afb46539" providerId="LiveId" clId="{1E327210-1C83-47B9-AD7A-7CFAF9480590}" dt="2018-10-18T05:44:52.130" v="1135" actId="688"/>
          <ac:spMkLst>
            <pc:docMk/>
            <pc:sldMk cId="1502795081" sldId="295"/>
            <ac:spMk id="19" creationId="{C7D68196-FE4C-466C-B0D7-A74284AF9A1F}"/>
          </ac:spMkLst>
        </pc:spChg>
        <pc:spChg chg="add mod">
          <ac:chgData name="Renyuan Lyu" userId="eadeb139afb46539" providerId="LiveId" clId="{1E327210-1C83-47B9-AD7A-7CFAF9480590}" dt="2018-10-18T06:01:52.870" v="1379" actId="1076"/>
          <ac:spMkLst>
            <pc:docMk/>
            <pc:sldMk cId="1502795081" sldId="295"/>
            <ac:spMk id="23" creationId="{8D27EB80-BA83-4F05-BA17-6E995F7D36C8}"/>
          </ac:spMkLst>
        </pc:spChg>
        <pc:spChg chg="add mod">
          <ac:chgData name="Renyuan Lyu" userId="eadeb139afb46539" providerId="LiveId" clId="{1E327210-1C83-47B9-AD7A-7CFAF9480590}" dt="2018-10-18T06:01:49.267" v="1378" actId="1076"/>
          <ac:spMkLst>
            <pc:docMk/>
            <pc:sldMk cId="1502795081" sldId="295"/>
            <ac:spMk id="24" creationId="{452AAF0D-72E0-41E0-94BC-C29694F40E10}"/>
          </ac:spMkLst>
        </pc:spChg>
        <pc:grpChg chg="add mod">
          <ac:chgData name="Renyuan Lyu" userId="eadeb139afb46539" providerId="LiveId" clId="{1E327210-1C83-47B9-AD7A-7CFAF9480590}" dt="2018-10-18T06:01:47.251" v="1377" actId="1076"/>
          <ac:grpSpMkLst>
            <pc:docMk/>
            <pc:sldMk cId="1502795081" sldId="295"/>
            <ac:grpSpMk id="5" creationId="{E41BF005-704F-4485-A1DF-7C2F3E0A2BFC}"/>
          </ac:grpSpMkLst>
        </pc:grpChg>
        <pc:grpChg chg="mod">
          <ac:chgData name="Renyuan Lyu" userId="eadeb139afb46539" providerId="LiveId" clId="{1E327210-1C83-47B9-AD7A-7CFAF9480590}" dt="2018-10-18T06:01:47.251" v="1377" actId="1076"/>
          <ac:grpSpMkLst>
            <pc:docMk/>
            <pc:sldMk cId="1502795081" sldId="295"/>
            <ac:grpSpMk id="6" creationId="{ACDC883B-AB15-46F5-942C-BFD93402252E}"/>
          </ac:grpSpMkLst>
        </pc:grpChg>
        <pc:picChg chg="add mod">
          <ac:chgData name="Renyuan Lyu" userId="eadeb139afb46539" providerId="LiveId" clId="{1E327210-1C83-47B9-AD7A-7CFAF9480590}" dt="2018-10-18T05:45:56.001" v="1147" actId="1076"/>
          <ac:picMkLst>
            <pc:docMk/>
            <pc:sldMk cId="1502795081" sldId="295"/>
            <ac:picMk id="21" creationId="{9FA9B4C0-BBD4-4C34-83BC-4780469CAF91}"/>
          </ac:picMkLst>
        </pc:picChg>
        <pc:picChg chg="add mod">
          <ac:chgData name="Renyuan Lyu" userId="eadeb139afb46539" providerId="LiveId" clId="{1E327210-1C83-47B9-AD7A-7CFAF9480590}" dt="2018-10-18T05:45:59.393" v="1148" actId="1076"/>
          <ac:picMkLst>
            <pc:docMk/>
            <pc:sldMk cId="1502795081" sldId="295"/>
            <ac:picMk id="22" creationId="{B01D2F15-AC9C-4ED9-886E-F5EAEC60B5FB}"/>
          </ac:picMkLst>
        </pc:picChg>
      </pc:sldChg>
      <pc:sldChg chg="addSp modSp add">
        <pc:chgData name="Renyuan Lyu" userId="eadeb139afb46539" providerId="LiveId" clId="{1E327210-1C83-47B9-AD7A-7CFAF9480590}" dt="2018-10-18T06:39:37.950" v="1797" actId="11529"/>
        <pc:sldMkLst>
          <pc:docMk/>
          <pc:sldMk cId="3694330613" sldId="296"/>
        </pc:sldMkLst>
        <pc:spChg chg="mod">
          <ac:chgData name="Renyuan Lyu" userId="eadeb139afb46539" providerId="LiveId" clId="{1E327210-1C83-47B9-AD7A-7CFAF9480590}" dt="2018-10-18T06:02:16.760" v="1380"/>
          <ac:spMkLst>
            <pc:docMk/>
            <pc:sldMk cId="3694330613" sldId="296"/>
            <ac:spMk id="2" creationId="{302C9605-992B-4120-8182-399F6A326B32}"/>
          </ac:spMkLst>
        </pc:spChg>
        <pc:spChg chg="mod">
          <ac:chgData name="Renyuan Lyu" userId="eadeb139afb46539" providerId="LiveId" clId="{1E327210-1C83-47B9-AD7A-7CFAF9480590}" dt="2018-10-18T06:13:17.510" v="1556" actId="20577"/>
          <ac:spMkLst>
            <pc:docMk/>
            <pc:sldMk cId="3694330613" sldId="296"/>
            <ac:spMk id="3" creationId="{CCB15CEA-B86C-41AC-A026-CE8F4BC4C147}"/>
          </ac:spMkLst>
        </pc:spChg>
        <pc:spChg chg="add mod">
          <ac:chgData name="Renyuan Lyu" userId="eadeb139afb46539" providerId="LiveId" clId="{1E327210-1C83-47B9-AD7A-7CFAF9480590}" dt="2018-10-18T06:17:47.600" v="1583" actId="20577"/>
          <ac:spMkLst>
            <pc:docMk/>
            <pc:sldMk cId="3694330613" sldId="296"/>
            <ac:spMk id="5" creationId="{4E5141DB-5AB0-493B-95D6-0B4E3813F937}"/>
          </ac:spMkLst>
        </pc:spChg>
        <pc:spChg chg="add mod">
          <ac:chgData name="Renyuan Lyu" userId="eadeb139afb46539" providerId="LiveId" clId="{1E327210-1C83-47B9-AD7A-7CFAF9480590}" dt="2018-10-18T06:37:03.440" v="1783" actId="1076"/>
          <ac:spMkLst>
            <pc:docMk/>
            <pc:sldMk cId="3694330613" sldId="296"/>
            <ac:spMk id="6" creationId="{2188969A-84DD-4128-972F-1F63510B490B}"/>
          </ac:spMkLst>
        </pc:spChg>
        <pc:spChg chg="add mod">
          <ac:chgData name="Renyuan Lyu" userId="eadeb139afb46539" providerId="LiveId" clId="{1E327210-1C83-47B9-AD7A-7CFAF9480590}" dt="2018-10-18T06:36:44.890" v="1781" actId="1076"/>
          <ac:spMkLst>
            <pc:docMk/>
            <pc:sldMk cId="3694330613" sldId="296"/>
            <ac:spMk id="7" creationId="{93241A2C-21B7-4115-84A8-75393320A254}"/>
          </ac:spMkLst>
        </pc:spChg>
        <pc:spChg chg="add mod">
          <ac:chgData name="Renyuan Lyu" userId="eadeb139afb46539" providerId="LiveId" clId="{1E327210-1C83-47B9-AD7A-7CFAF9480590}" dt="2018-10-18T06:38:32.842" v="1789" actId="207"/>
          <ac:spMkLst>
            <pc:docMk/>
            <pc:sldMk cId="3694330613" sldId="296"/>
            <ac:spMk id="8" creationId="{D1AB6C43-BDA0-47E5-B1E9-6586EA4DAA64}"/>
          </ac:spMkLst>
        </pc:spChg>
        <pc:spChg chg="add mod">
          <ac:chgData name="Renyuan Lyu" userId="eadeb139afb46539" providerId="LiveId" clId="{1E327210-1C83-47B9-AD7A-7CFAF9480590}" dt="2018-10-18T06:39:13.844" v="1796" actId="207"/>
          <ac:spMkLst>
            <pc:docMk/>
            <pc:sldMk cId="3694330613" sldId="296"/>
            <ac:spMk id="11" creationId="{021FE624-8400-4429-BB94-5B981909A696}"/>
          </ac:spMkLst>
        </pc:spChg>
        <pc:cxnChg chg="add mod">
          <ac:chgData name="Renyuan Lyu" userId="eadeb139afb46539" providerId="LiveId" clId="{1E327210-1C83-47B9-AD7A-7CFAF9480590}" dt="2018-10-18T06:38:24.941" v="1787" actId="1076"/>
          <ac:cxnSpMkLst>
            <pc:docMk/>
            <pc:sldMk cId="3694330613" sldId="296"/>
            <ac:cxnSpMk id="10" creationId="{A7C303FB-E55A-47C9-A0A9-471C8B615989}"/>
          </ac:cxnSpMkLst>
        </pc:cxnChg>
        <pc:cxnChg chg="add mod">
          <ac:chgData name="Renyuan Lyu" userId="eadeb139afb46539" providerId="LiveId" clId="{1E327210-1C83-47B9-AD7A-7CFAF9480590}" dt="2018-10-18T06:39:37.950" v="1797" actId="11529"/>
          <ac:cxnSpMkLst>
            <pc:docMk/>
            <pc:sldMk cId="3694330613" sldId="296"/>
            <ac:cxnSpMk id="13" creationId="{E5D9BD0F-D36C-4AF2-AD2A-EDC8E5E4370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53513-F396-4B00-9FF4-9F86655DDA63}" type="datetimeFigureOut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8AA30-2E48-4E49-83BA-3680D6D4A0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88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236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44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87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71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142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28AA30-2E48-4E49-83BA-3680D6D4A03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07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A35D3-CFB3-4FE1-AFF1-9F7F6232E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B231E2F-1688-43F9-B3CB-68FE174E8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286539-E0E6-49DA-A217-F47F655A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C2477-6AEF-4F11-BC48-CF0F6356A6CF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0C656-EE00-4B1D-A5EF-D69418472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F7BC22-69F7-4FE6-9CFD-2B49CF28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2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5E5731-EF2F-4D37-B3F6-748AEF18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8F6490-CBC0-46A5-A495-EAFF099BC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3C7CCB-1888-40B9-B687-D73186D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49D4-ABDE-4914-AC22-B25C1C2A37A6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179B2DA-C2AA-47AE-9005-D6A61AED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5109D-FC7F-4F51-BF72-F18BA4615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1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4D7F0F5-9B89-44F2-9257-9AAD6AAD8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5A5A79-A791-474D-8DC7-2B81BB6F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D4B63C-3F99-4761-8EA0-48D33EA2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9F47-93F9-4459-A2D1-AC3FA8495490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E2CAA8-1CBD-4DF2-896E-4C8EC5D8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895F4-00C2-4201-9BC0-A55B4895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2AB9A-0B6F-4CF5-A4E2-AF048AF9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5C6B9A-AA8A-496B-A0DD-9B88F32F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F002CA-F290-4626-B25F-24F91FCA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B97E-F18C-4E3C-BA7A-699F92A80DF4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BA48D9-68B6-49A6-A5C2-3915F7261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CDD80A-360A-4449-959A-4B0542F0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14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25898-71AB-466A-9963-102AC21D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221D0E-A6EE-414B-BABB-D4DBD570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4EC96-B73D-4562-8704-DAA0B8D79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6A030-0F09-4D36-A691-4017F79D0E70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FA8428-DAFD-45BC-AF09-2F8710BD2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D63BAD-2732-461F-8DFB-057A5B50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06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F42FC3-307D-47CD-AAC9-66D30422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30B62B-BD81-4A9C-9AD1-C17566107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F45BAF-3F79-441A-879E-C97C2763D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6AF7A7-70C2-4BAC-8494-A78286A45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2EC3-1EF0-4C6F-9AEB-27DC9DFE5D61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02497A-AE29-460C-8319-7640F76F2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F90A9C-BF27-4F48-A864-9839F96D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1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130EE-CF7B-4912-8EFB-958DBD1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419A8C-39E9-4B82-9347-27FC09A9B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2B5D73-B901-4F9F-ADF3-09BF58184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546302-B320-4CE7-956B-43149C9EC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E6F27A-D2BA-42F3-A584-F69F775C1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16D091D-4F44-4B34-84B7-810A7D37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B768-E3E8-4933-A9AD-78C399C301CD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C6EFEB-339A-4AA8-BD8C-5976F7B6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78FDE5-0B44-46D3-9053-0C4DE8C4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09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C42A-3478-4EBB-B71A-0C3A2D61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6FAE861-1026-40DB-B9DE-2DA282F0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C7C4-0BA1-4D74-B7B0-C819AA274085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DBBAE91-BD48-4C01-9EF0-4821E9E2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D6886A-6853-4800-8235-E45DC3F2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97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ECB624D-22AE-4A2A-9403-3BECE32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D1F1D-718E-4745-83DB-0B6A51CACDF9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EF8C0E9-6311-41A3-90AA-BCBE7D39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770B06-3BD9-46BB-8F56-B724472A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43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24C0E-1B39-426C-BFA4-00DEDCBCA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F3F479-EAC7-46F5-ADB4-5C7C64AB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4C1223-1637-41F5-ABA6-3235EAB5A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A31671-D9B5-4188-9D59-FE5296FD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245BF-6B6F-4297-B737-80D34D3F11BC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2266F3-2930-47D2-B6FA-25CC7253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2FA0E9-6DD1-4074-9F97-BEFB0B72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77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7C732-EC90-48EB-B559-6E8B344D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40C3A40-EEC7-4318-B39E-1F49325E30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B2AB500-C402-4E1B-85AC-5007A912D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C1C60E-D069-4EAF-B654-1DE2AC5DC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E5D-6CA2-44E4-BC29-4B02A38C47B1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1B3E0D-124B-49D5-A009-3C4DEB39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06BE33-BEE1-442E-8311-2B974A23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720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467726E-5B9F-43C3-9991-272C78275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1D53AD-B109-4A41-835C-D3C107D09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19B33B-61AF-4937-A4C7-87F6BC60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AAB9-C94E-401B-A622-10B7325E27AD}" type="datetime1">
              <a:rPr lang="zh-TW" altLang="en-US" smtClean="0"/>
              <a:t>2018/11/1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FE49A3-465C-4FC9-9B6C-7F2411EB3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AD04F2-88B7-49E4-8BAF-0B89EFADC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C54F5-AF54-4DEE-8C8A-6B071CAEC7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2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elegant-scipy/9781491922927/ch01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u/s!AjlltK85sd7qhsc4CxNxIR5fA0sl5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numpy/user/basics.broadcasting.html" TargetMode="External"/><Relationship Id="rId2" Type="http://schemas.openxmlformats.org/officeDocument/2006/relationships/hyperlink" Target="http://www.astroml.org/book_figures/appendix/fig_broadcast_visu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pulation_growth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en.wikipedia.org/wiki/Hyperbolic_tang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ftplus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scipy.org/doc/scipy/reference/generated/scipy.stats.logist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nge_loss" TargetMode="External"/><Relationship Id="rId2" Type="http://schemas.openxmlformats.org/officeDocument/2006/relationships/hyperlink" Target="https://en.wikipedia.org/wiki/Support_vector_machin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e.ntu.edu.tw/~cjlin/papers/libsvm.pdf" TargetMode="External"/><Relationship Id="rId2" Type="http://schemas.openxmlformats.org/officeDocument/2006/relationships/hyperlink" Target="https://www.csie.ntu.edu.tw/~cjlin/libsv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ie.ntu.edu.tw/~cjlin/papers/guide/guide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en.wikipedia.org/wiki/Multiclass_classific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en.wikipedia.org/wiki/Optimization_probl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generated/sklearn.linear_model.Perceptron.html#sklearn.linear_model.Perceptron.predict" TargetMode="External"/><Relationship Id="rId3" Type="http://schemas.openxmlformats.org/officeDocument/2006/relationships/hyperlink" Target="http://scikit-learn.org/stable/modules/generated/sklearn.linear_model.Perceptron.html#sklearn.linear_model.Perceptron.decision_function" TargetMode="External"/><Relationship Id="rId7" Type="http://schemas.openxmlformats.org/officeDocument/2006/relationships/hyperlink" Target="http://scikit-learn.org/stable/modules/generated/sklearn.linear_model.Perceptron.html#sklearn.linear_model.Perceptron.partial_fit" TargetMode="External"/><Relationship Id="rId2" Type="http://schemas.openxmlformats.org/officeDocument/2006/relationships/hyperlink" Target="http://scikit-learn.org/stable/modules/generated/sklearn.linear_model.Perceptron.html#examples-using-sklearn-linear-model-perceptr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kit-learn.org/stable/modules/generated/sklearn.linear_model.Perceptron.html#sklearn.linear_model.Perceptron.get_params" TargetMode="External"/><Relationship Id="rId5" Type="http://schemas.openxmlformats.org/officeDocument/2006/relationships/hyperlink" Target="http://scikit-learn.org/stable/modules/generated/sklearn.linear_model.Perceptron.html#sklearn.linear_model.Perceptron.fit" TargetMode="External"/><Relationship Id="rId10" Type="http://schemas.openxmlformats.org/officeDocument/2006/relationships/hyperlink" Target="http://scikit-learn.org/stable/modules/generated/sklearn.linear_model.Perceptron.html#sklearn.linear_model.Perceptron.sparsify" TargetMode="External"/><Relationship Id="rId4" Type="http://schemas.openxmlformats.org/officeDocument/2006/relationships/hyperlink" Target="http://scikit-learn.org/stable/modules/generated/sklearn.linear_model.Perceptron.html#sklearn.linear_model.Perceptron.densify" TargetMode="External"/><Relationship Id="rId9" Type="http://schemas.openxmlformats.org/officeDocument/2006/relationships/hyperlink" Target="http://scikit-learn.org/stable/modules/generated/sklearn.linear_model.Perceptron.html#sklearn.linear_model.Perceptron.scor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en.wikipedia.org/wiki/Constrained_optimizatio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episte.math.ntu.edu.tw/entries/en_lagrange_mul/index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lab.csie.ntu.edu.tw/~cyy/learning/tutorials/SVM2.pdf" TargetMode="Externa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upport_vector_machin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hyperlink" Target="https://en.wikipedia.org/wiki/Quadratic_programming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1drv.ms/u/s!AjlltK85sd7qhscnhD87OA1d4pzsG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F841D6-3015-4177-B49C-72E681E13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Chapter 3. </a:t>
            </a:r>
            <a:br>
              <a:rPr lang="en-US" altLang="zh-TW" b="1" dirty="0"/>
            </a:br>
            <a:r>
              <a:rPr lang="en-US" altLang="zh-TW" b="1" dirty="0"/>
              <a:t>A Tour of Machine Learning Classifiers Using </a:t>
            </a:r>
            <a:r>
              <a:rPr lang="en-US" altLang="zh-TW" b="1" dirty="0" err="1">
                <a:solidFill>
                  <a:srgbClr val="FF0000"/>
                </a:solidFill>
              </a:rPr>
              <a:t>scikit</a:t>
            </a:r>
            <a:r>
              <a:rPr lang="en-US" altLang="zh-TW" b="1" dirty="0">
                <a:solidFill>
                  <a:srgbClr val="FF0000"/>
                </a:solidFill>
              </a:rPr>
              <a:t>-learn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0E02DB-598E-4D17-BE3F-E7C1A2BFA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38740"/>
            <a:ext cx="9144000" cy="590821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Renyuan Lyu</a:t>
            </a:r>
          </a:p>
          <a:p>
            <a:endParaRPr lang="en-US" altLang="zh-TW" sz="4000" dirty="0"/>
          </a:p>
          <a:p>
            <a:r>
              <a:rPr lang="en-US" altLang="zh-TW" sz="4000"/>
              <a:t>@2018/11/01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F2043E-98C6-4578-9FA9-CDD2F898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47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8BB0-64CD-447A-B156-965B4F6BC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6B2E5-1F26-4107-B48B-C904DDD72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assign the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petal length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and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petal width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of the 150 flower samples to the feature matrix X and the corresponding class labels of the flower species to the vector y: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B92180-AE6B-43FC-B1A5-4D7E87601C5D}"/>
              </a:ext>
            </a:extLst>
          </p:cNvPr>
          <p:cNvSpPr/>
          <p:nvPr/>
        </p:nvSpPr>
        <p:spPr>
          <a:xfrm>
            <a:off x="1038921" y="3428999"/>
            <a:ext cx="6633117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datasets </a:t>
            </a:r>
          </a:p>
          <a:p>
            <a:endParaRPr lang="en-US" altLang="zh-TW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iris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datasets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load_iris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]]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iris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target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zh-TW" sz="2400" dirty="0">
              <a:effectLst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2C0409-EBA5-4DEE-BAF2-9F1E92C1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70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251358-730E-45CE-806C-01DE9946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vs. 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39DFA8-08BC-4445-9CA6-4A498767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39877"/>
          </a:xfrm>
        </p:spPr>
        <p:txBody>
          <a:bodyPr/>
          <a:lstStyle/>
          <a:p>
            <a:r>
              <a:rPr lang="en-US" altLang="zh-TW" dirty="0"/>
              <a:t>To evaluate how well a trained model performs on unseen data, we will further split the dataset into </a:t>
            </a:r>
            <a:r>
              <a:rPr lang="en-US" altLang="zh-TW" dirty="0">
                <a:solidFill>
                  <a:srgbClr val="FF0000"/>
                </a:solidFill>
              </a:rPr>
              <a:t>separate training and test datasets</a:t>
            </a:r>
            <a:r>
              <a:rPr lang="en-US" altLang="zh-TW" dirty="0"/>
              <a:t>. 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78257F-30F6-4785-813F-800ECC542F80}"/>
              </a:ext>
            </a:extLst>
          </p:cNvPr>
          <p:cNvSpPr/>
          <p:nvPr/>
        </p:nvSpPr>
        <p:spPr>
          <a:xfrm>
            <a:off x="1040781" y="3429000"/>
            <a:ext cx="89061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int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)*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0.7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len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nTrain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X_train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X_test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:]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y_train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y_test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nTrain</a:t>
            </a:r>
            <a:r>
              <a:rPr lang="fr-FR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:]</a:t>
            </a:r>
            <a:r>
              <a:rPr lang="fr-FR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fr-FR" altLang="zh-TW" sz="2400" dirty="0"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688EF2-058F-486A-820E-95791E6A4453}"/>
              </a:ext>
            </a:extLst>
          </p:cNvPr>
          <p:cNvSpPr/>
          <p:nvPr/>
        </p:nvSpPr>
        <p:spPr>
          <a:xfrm>
            <a:off x="1040781" y="5427763"/>
            <a:ext cx="57150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8000"/>
                </a:solidFill>
                <a:latin typeface="Courier New" panose="02070309020205020404" pitchFamily="49" charset="0"/>
              </a:rPr>
              <a:t>### (105, 45)</a:t>
            </a:r>
            <a:endParaRPr lang="en-US" altLang="zh-TW" sz="2400" dirty="0">
              <a:effectLst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8EC753F-14D6-4F2D-B790-204388C1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80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1D19AB-B729-4526-9ADE-B9B01542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45" y="398269"/>
            <a:ext cx="6499303" cy="2389536"/>
          </a:xfrm>
        </p:spPr>
        <p:txBody>
          <a:bodyPr>
            <a:normAutofit/>
          </a:bodyPr>
          <a:lstStyle/>
          <a:p>
            <a:r>
              <a:rPr lang="zh-TW" altLang="zh-TW" dirty="0">
                <a:solidFill>
                  <a:srgbClr val="3C3C3B"/>
                </a:solidFill>
                <a:ea typeface="Lato"/>
              </a:rPr>
              <a:t>Using the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train_test_split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</a:t>
            </a:r>
            <a:r>
              <a:rPr lang="en-US" altLang="zh-TW" dirty="0">
                <a:solidFill>
                  <a:srgbClr val="3C3C3B"/>
                </a:solidFill>
                <a:ea typeface="Lato"/>
              </a:rPr>
              <a:t>            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function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from scikit-learn</a:t>
            </a:r>
            <a:r>
              <a:rPr lang="en-US" altLang="zh-TW" dirty="0">
                <a:solidFill>
                  <a:srgbClr val="3C3C3B"/>
                </a:solidFill>
                <a:ea typeface="Lato"/>
              </a:rPr>
              <a:t>.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cross_validation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module,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r>
              <a:rPr lang="zh-TW" altLang="zh-TW" dirty="0">
                <a:solidFill>
                  <a:srgbClr val="3C3C3B"/>
                </a:solidFill>
                <a:ea typeface="Lato"/>
              </a:rPr>
              <a:t>we </a:t>
            </a:r>
            <a:r>
              <a:rPr lang="zh-TW" altLang="zh-TW" dirty="0">
                <a:solidFill>
                  <a:srgbClr val="0000FF"/>
                </a:solidFill>
                <a:highlight>
                  <a:srgbClr val="FFFF00"/>
                </a:highlight>
                <a:ea typeface="Lato"/>
              </a:rPr>
              <a:t>randomly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split the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X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and </a:t>
            </a:r>
            <a:r>
              <a:rPr lang="zh-TW" altLang="zh-TW" dirty="0">
                <a:solidFill>
                  <a:srgbClr val="C7254E"/>
                </a:solidFill>
                <a:latin typeface="Arial Unicode MS"/>
                <a:ea typeface="Menlo"/>
              </a:rPr>
              <a:t>y</a:t>
            </a:r>
            <a:r>
              <a:rPr lang="zh-TW" altLang="zh-TW" dirty="0">
                <a:solidFill>
                  <a:srgbClr val="3C3C3B"/>
                </a:solidFill>
                <a:ea typeface="Lato"/>
              </a:rPr>
              <a:t> arrays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into 30 percent test data (45 samples) </a:t>
            </a:r>
            <a:endParaRPr lang="en-US" altLang="zh-TW" dirty="0">
              <a:solidFill>
                <a:srgbClr val="3C3C3B"/>
              </a:solidFill>
              <a:ea typeface="Lato"/>
            </a:endParaRPr>
          </a:p>
          <a:p>
            <a:pPr lvl="1"/>
            <a:r>
              <a:rPr lang="zh-TW" altLang="zh-TW" dirty="0">
                <a:solidFill>
                  <a:srgbClr val="3C3C3B"/>
                </a:solidFill>
                <a:ea typeface="Lato"/>
              </a:rPr>
              <a:t>and 70 percent training data (105 samples)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F0C680-1CA7-4C36-B9F0-C7A1EB1D7244}"/>
              </a:ext>
            </a:extLst>
          </p:cNvPr>
          <p:cNvSpPr/>
          <p:nvPr/>
        </p:nvSpPr>
        <p:spPr>
          <a:xfrm>
            <a:off x="650488" y="2979378"/>
            <a:ext cx="1089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cross_validation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zh-TW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4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train_test_split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X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y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...    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test_size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0.3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...     </a:t>
            </a:r>
            <a:r>
              <a:rPr lang="en-US" altLang="zh-TW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sz="2400" dirty="0">
              <a:effectLst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411FD1-9490-4C77-A3B5-C5F1731C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7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725270-CEF9-4144-B51A-31B58AAA4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4" y="34645"/>
            <a:ext cx="3912220" cy="1325563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Feature Scaling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172487-693C-453A-AAF9-C8984AF89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244" y="1034436"/>
            <a:ext cx="10515600" cy="2300326"/>
          </a:xfrm>
        </p:spPr>
        <p:txBody>
          <a:bodyPr>
            <a:normAutofit/>
          </a:bodyPr>
          <a:lstStyle/>
          <a:p>
            <a:r>
              <a:rPr lang="en-US" altLang="zh-TW" dirty="0"/>
              <a:t>Many machine learning and optimization algorithms also require </a:t>
            </a:r>
            <a:r>
              <a:rPr lang="en-US" altLang="zh-TW" dirty="0">
                <a:solidFill>
                  <a:srgbClr val="FF0000"/>
                </a:solidFill>
              </a:rPr>
              <a:t>feature scaling </a:t>
            </a:r>
            <a:r>
              <a:rPr lang="en-US" altLang="zh-TW" dirty="0"/>
              <a:t>for optimal performance</a:t>
            </a:r>
          </a:p>
          <a:p>
            <a:pPr lvl="1"/>
            <a:r>
              <a:rPr lang="en-US" altLang="zh-TW" dirty="0"/>
              <a:t>Here, we will standardize the features using  </a:t>
            </a:r>
          </a:p>
          <a:p>
            <a:pPr lvl="2"/>
            <a:r>
              <a:rPr lang="en-US" altLang="zh-TW" dirty="0" err="1">
                <a:solidFill>
                  <a:srgbClr val="FF0000"/>
                </a:solidFill>
              </a:rPr>
              <a:t>StandardScaler</a:t>
            </a:r>
            <a:r>
              <a:rPr lang="en-US" altLang="zh-TW" dirty="0"/>
              <a:t> class </a:t>
            </a:r>
          </a:p>
          <a:p>
            <a:pPr lvl="2"/>
            <a:r>
              <a:rPr lang="en-US" altLang="zh-TW" dirty="0"/>
              <a:t>from </a:t>
            </a:r>
            <a:r>
              <a:rPr lang="en-US" altLang="zh-TW" dirty="0" err="1">
                <a:solidFill>
                  <a:srgbClr val="FF0000"/>
                </a:solidFill>
              </a:rPr>
              <a:t>sklearn.preprocessing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module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6EC81-5229-4B91-8004-B38313F1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97680B-2719-413B-BE99-1150557D24C4}"/>
              </a:ext>
            </a:extLst>
          </p:cNvPr>
          <p:cNvSpPr/>
          <p:nvPr/>
        </p:nvSpPr>
        <p:spPr>
          <a:xfrm>
            <a:off x="815897" y="3100752"/>
            <a:ext cx="8460059" cy="163121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preprocessing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StandardScaler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StandardScaler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transform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transform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X_test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sz="2000" dirty="0"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BBC8A4-F0D3-421D-AD18-B9EE002F0299}"/>
              </a:ext>
            </a:extLst>
          </p:cNvPr>
          <p:cNvSpPr/>
          <p:nvPr/>
        </p:nvSpPr>
        <p:spPr>
          <a:xfrm>
            <a:off x="815897" y="4946401"/>
            <a:ext cx="7794703" cy="17543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array([ 2.99619048, 0.84761905]),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array([ 1.53082137, 0.61938452])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-5.07530526e-17, 4.22942105e-17]),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array([ 1., 1.])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1751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8EF65-CEED-44EC-B2F7-976EDD2C0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58"/>
            <a:ext cx="1592766" cy="649946"/>
          </a:xfrm>
        </p:spPr>
        <p:txBody>
          <a:bodyPr/>
          <a:lstStyle/>
          <a:p>
            <a:r>
              <a:rPr lang="en-US" altLang="zh-TW" dirty="0"/>
              <a:t>Plot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65CDAF-1AAA-451D-8E74-01606B52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C7F42F-2C80-4FB9-826E-E58848AB5C13}"/>
              </a:ext>
            </a:extLst>
          </p:cNvPr>
          <p:cNvSpPr/>
          <p:nvPr/>
        </p:nvSpPr>
        <p:spPr>
          <a:xfrm>
            <a:off x="838200" y="850204"/>
            <a:ext cx="71888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[:,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show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US" altLang="zh-TW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28CD1A-837E-430E-9178-D5E543B75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85" y="2587083"/>
            <a:ext cx="5702899" cy="38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09E38C-8E66-4C45-A0C9-04D32624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4" y="2587083"/>
            <a:ext cx="5728687" cy="37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12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A8CD59-C50E-4A5A-BC88-818700B30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888" y="204162"/>
            <a:ext cx="6201936" cy="1092819"/>
          </a:xfrm>
        </p:spPr>
        <p:txBody>
          <a:bodyPr>
            <a:normAutofit/>
          </a:bodyPr>
          <a:lstStyle/>
          <a:p>
            <a:r>
              <a:rPr lang="en-US" altLang="zh-TW" dirty="0"/>
              <a:t>Do the Feature Scaling by ourselves</a:t>
            </a:r>
          </a:p>
          <a:p>
            <a:pPr lvl="1"/>
            <a:r>
              <a:rPr lang="zh-TW" altLang="en-US" dirty="0"/>
              <a:t>運用 </a:t>
            </a:r>
            <a:r>
              <a:rPr lang="en-US" altLang="zh-TW" dirty="0" err="1"/>
              <a:t>np.array</a:t>
            </a:r>
            <a:r>
              <a:rPr lang="en-US" altLang="zh-TW" dirty="0"/>
              <a:t> </a:t>
            </a:r>
            <a:r>
              <a:rPr lang="zh-TW" altLang="en-US" dirty="0"/>
              <a:t>之 </a:t>
            </a:r>
            <a:r>
              <a:rPr lang="en-US" altLang="zh-TW" dirty="0" err="1">
                <a:solidFill>
                  <a:srgbClr val="FF0000"/>
                </a:solidFill>
              </a:rPr>
              <a:t>BroadCasting</a:t>
            </a:r>
            <a:r>
              <a:rPr lang="en-US" altLang="zh-TW" dirty="0"/>
              <a:t> </a:t>
            </a:r>
            <a:r>
              <a:rPr lang="zh-TW" altLang="en-US" dirty="0"/>
              <a:t>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06EF2E-FC3F-4530-8D49-6A7197DC0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9F4845-CB70-499E-8231-9121BAE52303}"/>
              </a:ext>
            </a:extLst>
          </p:cNvPr>
          <p:cNvSpPr/>
          <p:nvPr/>
        </p:nvSpPr>
        <p:spPr>
          <a:xfrm>
            <a:off x="421888" y="1414414"/>
            <a:ext cx="87871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-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 </a:t>
            </a: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...             /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),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-5.07530526e-17, 4.22942105e-17]), </a:t>
            </a:r>
          </a:p>
          <a:p>
            <a:r>
              <a:rPr lang="en-US" altLang="zh-TW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### array([ 1., 1.])</a:t>
            </a:r>
            <a:endParaRPr lang="en-US" altLang="zh-TW" sz="2000" dirty="0"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76CCC3-A2CA-4673-A213-33DF4FA13B7A}"/>
              </a:ext>
            </a:extLst>
          </p:cNvPr>
          <p:cNvSpPr/>
          <p:nvPr/>
        </p:nvSpPr>
        <p:spPr>
          <a:xfrm>
            <a:off x="421888" y="4325025"/>
            <a:ext cx="45887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axis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 </a:t>
            </a:r>
          </a:p>
          <a:p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(105, 2),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(2,),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(2,)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297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75C2F7-01FA-4976-BFF4-01E0FD80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81" y="136525"/>
            <a:ext cx="10515600" cy="644060"/>
          </a:xfrm>
        </p:spPr>
        <p:txBody>
          <a:bodyPr/>
          <a:lstStyle/>
          <a:p>
            <a:r>
              <a:rPr lang="en-US" altLang="zh-TW" dirty="0" err="1"/>
              <a:t>ndarray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9B4E1F-DF20-4242-BAE7-718F19C7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122" name="Picture 2" descr="https://www.oreilly.com/library/view/elegant-scipy/9781491922927/assets/elsp_0105.png">
            <a:extLst>
              <a:ext uri="{FF2B5EF4-FFF2-40B4-BE49-F238E27FC236}">
                <a16:creationId xmlns:a16="http://schemas.microsoft.com/office/drawing/2014/main" id="{6690A8ED-213B-438C-B3EC-D82943AEC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37930"/>
            <a:ext cx="6653220" cy="371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37BA08-F534-4043-A69A-CA7942D53042}"/>
              </a:ext>
            </a:extLst>
          </p:cNvPr>
          <p:cNvSpPr/>
          <p:nvPr/>
        </p:nvSpPr>
        <p:spPr>
          <a:xfrm>
            <a:off x="472070" y="4923019"/>
            <a:ext cx="4558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https://www.oreilly.com/library/view/elegant-scipy/9781491922927/ch01.html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E0014D-64FE-4565-80DE-C863B0A25733}"/>
              </a:ext>
            </a:extLst>
          </p:cNvPr>
          <p:cNvSpPr/>
          <p:nvPr/>
        </p:nvSpPr>
        <p:spPr>
          <a:xfrm>
            <a:off x="5475865" y="5710019"/>
            <a:ext cx="5169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https://1drv.ms/u/s!AjlltK85sd7qhsc4CxNxIR5fA0sl5g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146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71541-EA92-4C1B-8BF8-04D88F044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65" y="152942"/>
            <a:ext cx="3354659" cy="1325563"/>
          </a:xfrm>
        </p:spPr>
        <p:txBody>
          <a:bodyPr/>
          <a:lstStyle/>
          <a:p>
            <a:r>
              <a:rPr lang="en-US" altLang="zh-TW" dirty="0"/>
              <a:t>Broadcasting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21209E-C339-4EF3-B58D-82A389FF8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843"/>
            <a:ext cx="10515600" cy="627643"/>
          </a:xfrm>
        </p:spPr>
        <p:txBody>
          <a:bodyPr>
            <a:normAutofit fontScale="92500"/>
          </a:bodyPr>
          <a:lstStyle/>
          <a:p>
            <a:r>
              <a:rPr lang="en-US" altLang="zh-TW" dirty="0">
                <a:hlinkClick r:id="rId2"/>
              </a:rPr>
              <a:t>http://www.astroml.org/book_figures/appendix/fig_broadcast_visual.html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8D2106-7FFF-4992-9CC2-CBB1BFF3F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75E3A1-0E26-4124-BEAF-9B5FFDD1BFF4}"/>
              </a:ext>
            </a:extLst>
          </p:cNvPr>
          <p:cNvSpPr/>
          <p:nvPr/>
        </p:nvSpPr>
        <p:spPr>
          <a:xfrm>
            <a:off x="481361" y="5433020"/>
            <a:ext cx="3443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https://docs.scipy.org/doc/numpy/user/basics.broadcasting.html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146" name="Picture 2" descr="../../_images/fig_broadcast_visual_1.png">
            <a:extLst>
              <a:ext uri="{FF2B5EF4-FFF2-40B4-BE49-F238E27FC236}">
                <a16:creationId xmlns:a16="http://schemas.microsoft.com/office/drawing/2014/main" id="{76F85E7B-9DAF-4DE5-A99D-BF54B841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082" y="1911486"/>
            <a:ext cx="5473854" cy="410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2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467C3D-B666-4931-9810-F564993A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1CDF9-620A-4CD4-9EA3-A0A0346E6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F15134-81EF-45D6-8142-8AF1E938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634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32330-F008-408A-8AAA-270ED537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b="0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performance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F5ECB-C16B-4FCC-95D9-A952BBE8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056" y="1736627"/>
            <a:ext cx="8008089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Misclassification (Error)</a:t>
            </a:r>
            <a:r>
              <a:rPr lang="zh-TW" altLang="en-US" dirty="0"/>
              <a:t> </a:t>
            </a:r>
            <a:r>
              <a:rPr lang="en-US" altLang="zh-TW" dirty="0"/>
              <a:t>Rate =</a:t>
            </a:r>
            <a:r>
              <a:rPr lang="zh-TW" altLang="en-US" dirty="0"/>
              <a:t> </a:t>
            </a:r>
            <a:r>
              <a:rPr lang="en-US" altLang="zh-TW" dirty="0"/>
              <a:t>4/45 = .089  = 8.9 %</a:t>
            </a:r>
          </a:p>
          <a:p>
            <a:r>
              <a:rPr lang="en-US" altLang="zh-TW" dirty="0"/>
              <a:t>Accuracy = 1 - .089 = .911 = 91.1%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555283-1892-4C67-8A14-EDFBF73B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9FF7BC-4AEF-461E-AE19-539C3C58855F}"/>
              </a:ext>
            </a:extLst>
          </p:cNvPr>
          <p:cNvSpPr/>
          <p:nvPr/>
        </p:nvSpPr>
        <p:spPr>
          <a:xfrm>
            <a:off x="987056" y="3429000"/>
            <a:ext cx="7393172" cy="175432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metrics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'Accuracy: %.2f’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%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accuracy_score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y_pred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0.91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6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A1EA89-768D-4577-9792-AB9BD966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E6293E-5E4E-457B-AC34-1C4BAD39A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chapter, we will take a tour through a selection of popular and powerful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machine learning algorithms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commonly used in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academia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 as in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industry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learning about the differences between several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supervised </a:t>
            </a:r>
            <a:r>
              <a:rPr lang="en-US" altLang="zh-TW" sz="2800" b="0" i="0" u="none" strike="noStrike" kern="1200" dirty="0">
                <a:effectLst/>
                <a:latin typeface="+mn-lt"/>
                <a:ea typeface="+mn-ea"/>
                <a:cs typeface="+mn-cs"/>
              </a:rPr>
              <a:t>learning algorithms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classification, we will also develop an intuitive appreciation of their individual strengths and weaknesses.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we will take our first step with the </a:t>
            </a:r>
            <a:r>
              <a:rPr lang="en-US" altLang="zh-TW" sz="2800" b="0" i="0" u="none" strike="noStrike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-learn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library, which offers a user-friendly interface for using those algorithms efficiently and productively.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035B28-B88B-41D0-A983-C1D84CB6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01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29124-8C5D-47A5-9377-660D8D19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0433" cy="1325563"/>
          </a:xfrm>
        </p:spPr>
        <p:txBody>
          <a:bodyPr/>
          <a:lstStyle/>
          <a:p>
            <a:r>
              <a:rPr lang="en-US" altLang="zh-TW" dirty="0"/>
              <a:t>Plot the decision regions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1D5ABB-AC75-435B-BC01-513A562D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1110038"/>
            <a:ext cx="6559858" cy="43763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6A117-5CF6-4667-B488-F0A31869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B1763-1A6B-492B-A865-EE715F450CD0}"/>
              </a:ext>
            </a:extLst>
          </p:cNvPr>
          <p:cNvSpPr/>
          <p:nvPr/>
        </p:nvSpPr>
        <p:spPr>
          <a:xfrm>
            <a:off x="7735186" y="2644170"/>
            <a:ext cx="44940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As we can see in the plot,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the </a:t>
            </a:r>
            <a:r>
              <a:rPr lang="en-US" altLang="zh-TW" sz="2400" b="1" dirty="0">
                <a:solidFill>
                  <a:srgbClr val="7030A0"/>
                </a:solidFill>
                <a:latin typeface="Lato"/>
              </a:rPr>
              <a:t>three </a:t>
            </a:r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flower classes 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Lato"/>
              </a:rPr>
              <a:t>cannot be perfectly separated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by a </a:t>
            </a:r>
            <a:r>
              <a:rPr lang="en-US" altLang="zh-TW" sz="2400" dirty="0">
                <a:solidFill>
                  <a:srgbClr val="0000FF"/>
                </a:solidFill>
                <a:latin typeface="Lato"/>
              </a:rPr>
              <a:t>linear decision boundaries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C82EBD-5EEB-450B-A195-D1C2DB2F16A6}"/>
              </a:ext>
            </a:extLst>
          </p:cNvPr>
          <p:cNvSpPr/>
          <p:nvPr/>
        </p:nvSpPr>
        <p:spPr>
          <a:xfrm>
            <a:off x="2450804" y="5707915"/>
            <a:ext cx="7777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the perceptron algorithm never converges on datasets </a:t>
            </a:r>
          </a:p>
          <a:p>
            <a:r>
              <a:rPr lang="en-US" altLang="zh-TW" sz="2400" dirty="0">
                <a:solidFill>
                  <a:srgbClr val="3C3C3B"/>
                </a:solidFill>
                <a:latin typeface="Lato"/>
              </a:rPr>
              <a:t>that aren't perfectly </a:t>
            </a:r>
            <a:r>
              <a:rPr lang="en-US" altLang="zh-TW" sz="2400" b="1" dirty="0">
                <a:solidFill>
                  <a:srgbClr val="FF0000"/>
                </a:solidFill>
                <a:latin typeface="Lato"/>
              </a:rPr>
              <a:t>linearly separable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63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C5448-3B5E-4AC4-A8B7-F720EF3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help function in Python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A470D3-98F7-4A34-B166-8A5F72C2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457353" cy="64112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&gt;&gt;&gt; help(Perceptron)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46B1D5-AEC3-40F7-869C-251D1F65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2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39BD0-01E5-4E2C-BCCD-EAB32B21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53B8C-4B64-4ECF-B355-6F868287B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1783C0-7433-43A9-93DE-E9DBC3F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224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232330-F008-408A-8AAA-270ED5373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73" y="15018"/>
            <a:ext cx="10515600" cy="1325563"/>
          </a:xfrm>
        </p:spPr>
        <p:txBody>
          <a:bodyPr/>
          <a:lstStyle/>
          <a:p>
            <a:r>
              <a:rPr lang="en-US" altLang="zh-TW" dirty="0"/>
              <a:t>Logistic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8F5ECB-C16B-4FCC-95D9-A952BBE88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466" y="1496261"/>
            <a:ext cx="4903381" cy="672646"/>
          </a:xfrm>
        </p:spPr>
        <p:txBody>
          <a:bodyPr/>
          <a:lstStyle/>
          <a:p>
            <a:r>
              <a:rPr lang="en-US" altLang="zh-TW" dirty="0"/>
              <a:t>The </a:t>
            </a:r>
            <a:r>
              <a:rPr lang="en-US" altLang="zh-TW" b="1" dirty="0"/>
              <a:t>standard logistic function</a:t>
            </a:r>
            <a:r>
              <a:rPr lang="en-US" altLang="zh-TW" dirty="0"/>
              <a:t> 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555283-1892-4C67-8A14-EDFBF73B4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B7B32F-28B8-4BF5-A75C-2D98462C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25" y="2168907"/>
            <a:ext cx="3735453" cy="2668181"/>
          </a:xfrm>
          <a:prstGeom prst="rect">
            <a:avLst/>
          </a:prstGeom>
        </p:spPr>
      </p:pic>
      <p:pic>
        <p:nvPicPr>
          <p:cNvPr id="1032" name="Picture 8" descr="https://upload.wikimedia.org/wikipedia/commons/thumb/8/88/Logistic-curve.svg/320px-Logistic-curve.svg.png">
            <a:extLst>
              <a:ext uri="{FF2B5EF4-FFF2-40B4-BE49-F238E27FC236}">
                <a16:creationId xmlns:a16="http://schemas.microsoft.com/office/drawing/2014/main" id="{8F80BB58-ED88-4DF8-9F7E-5074B4FE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68" y="1761830"/>
            <a:ext cx="5061098" cy="36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B6920A-4B15-4534-82A9-63F6DC5B3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24" y="5173411"/>
            <a:ext cx="3003975" cy="96127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CDB52A-76C6-4C6D-BE6E-6028D937A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11" y="6134683"/>
            <a:ext cx="3092546" cy="5867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5891B71-FD64-4BB2-ACC4-3C4FACA28549}"/>
              </a:ext>
            </a:extLst>
          </p:cNvPr>
          <p:cNvSpPr/>
          <p:nvPr/>
        </p:nvSpPr>
        <p:spPr>
          <a:xfrm>
            <a:off x="4481362" y="5829379"/>
            <a:ext cx="73633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The logistic function is an offset and scaled </a:t>
            </a:r>
            <a:r>
              <a:rPr lang="en-US" altLang="zh-TW" dirty="0">
                <a:solidFill>
                  <a:srgbClr val="0B0080"/>
                </a:solidFill>
                <a:latin typeface="Arial" panose="020B0604020202020204" pitchFamily="34" charset="0"/>
                <a:hlinkClick r:id="rId7" tooltip="Hyperbolic tangent"/>
              </a:rPr>
              <a:t>hyperbolic tangent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function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130CAC-3100-4C9E-BDFA-BDC5CD057527}"/>
              </a:ext>
            </a:extLst>
          </p:cNvPr>
          <p:cNvSpPr/>
          <p:nvPr/>
        </p:nvSpPr>
        <p:spPr>
          <a:xfrm>
            <a:off x="6995142" y="772090"/>
            <a:ext cx="4849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A typical application of the logistic equation is a common model of </a:t>
            </a:r>
            <a:r>
              <a:rPr lang="en-US" altLang="zh-TW" dirty="0">
                <a:solidFill>
                  <a:srgbClr val="0B0080"/>
                </a:solidFill>
                <a:latin typeface="Arial" panose="020B0604020202020204" pitchFamily="34" charset="0"/>
                <a:hlinkClick r:id="rId8" tooltip="Population growth"/>
              </a:rPr>
              <a:t>population growth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6103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DB238-1F12-477E-A721-A7618A9E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1086"/>
            <a:ext cx="3586843" cy="591004"/>
          </a:xfrm>
        </p:spPr>
        <p:txBody>
          <a:bodyPr/>
          <a:lstStyle/>
          <a:p>
            <a:r>
              <a:rPr lang="en-US" altLang="zh-TW" dirty="0"/>
              <a:t>Derivative &amp; Integral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A79E2-75E9-4767-9F14-ED0F2698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A9CCF-B811-4691-8927-ED94EB2B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8708"/>
            <a:ext cx="8137099" cy="18898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0F724C-B7E8-4B70-B1C4-B3DD4C918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47" y="2943451"/>
            <a:ext cx="1885717" cy="5345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C02536E-4523-4DEB-978A-CFF7892EE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31782"/>
            <a:ext cx="5085730" cy="7917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D19132-A1F3-4674-942A-0F9635DAAD5C}"/>
              </a:ext>
            </a:extLst>
          </p:cNvPr>
          <p:cNvSpPr/>
          <p:nvPr/>
        </p:nvSpPr>
        <p:spPr>
          <a:xfrm>
            <a:off x="5111515" y="4723492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known as the </a:t>
            </a:r>
            <a:r>
              <a:rPr lang="en-US" altLang="zh-TW" i="1" u="sng" dirty="0" err="1">
                <a:solidFill>
                  <a:srgbClr val="0B0080"/>
                </a:solidFill>
                <a:latin typeface="Arial" panose="020B0604020202020204" pitchFamily="34" charset="0"/>
                <a:hlinkClick r:id="rId5" tooltip="Softplus"/>
              </a:rPr>
              <a:t>softplus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2490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tandard logistic PDF">
            <a:extLst>
              <a:ext uri="{FF2B5EF4-FFF2-40B4-BE49-F238E27FC236}">
                <a16:creationId xmlns:a16="http://schemas.microsoft.com/office/drawing/2014/main" id="{9F4B4683-CCA0-4B2A-B2CF-F4A4870CD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131" y="4229616"/>
            <a:ext cx="3048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14691BD-D05C-42FF-9986-EEA1AD12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distribution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7489E1-5CFA-46B3-9A8A-F6B3B8AF0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altLang="zh-TW" b="1" dirty="0"/>
              <a:t>Cumulative distribution function, </a:t>
            </a:r>
            <a:r>
              <a:rPr lang="en-US" altLang="zh-TW" b="1" dirty="0" err="1"/>
              <a:t>cdf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E447A0-61CE-4BDD-88EF-D943C6DF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4BFAE4-D9BB-4581-B482-A6596FFF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80" y="2486251"/>
            <a:ext cx="5893238" cy="10434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2C3EFC2-7E2E-4304-B0BB-7E811AC0E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80" y="4506687"/>
            <a:ext cx="8256134" cy="13596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4706D7-F847-4251-B1B3-41E283D32080}"/>
              </a:ext>
            </a:extLst>
          </p:cNvPr>
          <p:cNvSpPr/>
          <p:nvPr/>
        </p:nvSpPr>
        <p:spPr>
          <a:xfrm>
            <a:off x="953180" y="4077608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00"/>
                </a:solidFill>
                <a:latin typeface="Arial" panose="020B0604020202020204" pitchFamily="34" charset="0"/>
              </a:rPr>
              <a:t>Probability density function, pdf</a:t>
            </a:r>
            <a:endParaRPr lang="en-US" altLang="zh-TW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Standard logistic CDF">
            <a:extLst>
              <a:ext uri="{FF2B5EF4-FFF2-40B4-BE49-F238E27FC236}">
                <a16:creationId xmlns:a16="http://schemas.microsoft.com/office/drawing/2014/main" id="{8691E28B-9E1E-452D-A4D3-FE91025E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30" y="1322614"/>
            <a:ext cx="4620984" cy="21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894175-1813-4C1F-93DC-0D37C9DE5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418" y="5794375"/>
            <a:ext cx="1619250" cy="11239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5CA646-2111-4F96-8B14-BE69B889ACCD}"/>
              </a:ext>
            </a:extLst>
          </p:cNvPr>
          <p:cNvSpPr txBox="1"/>
          <p:nvPr/>
        </p:nvSpPr>
        <p:spPr>
          <a:xfrm>
            <a:off x="5878284" y="424773"/>
            <a:ext cx="4882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令 </a:t>
            </a:r>
            <a:r>
              <a:rPr lang="en-US" altLang="zh-TW" dirty="0">
                <a:solidFill>
                  <a:srgbClr val="FF0000"/>
                </a:solidFill>
              </a:rPr>
              <a:t>Logistic function </a:t>
            </a:r>
            <a:r>
              <a:rPr lang="zh-TW" altLang="en-US" dirty="0">
                <a:solidFill>
                  <a:srgbClr val="FF0000"/>
                </a:solidFill>
              </a:rPr>
              <a:t>作為 一種機率分布的 </a:t>
            </a:r>
            <a:r>
              <a:rPr lang="en-US" altLang="zh-TW" dirty="0" err="1">
                <a:solidFill>
                  <a:srgbClr val="FF0000"/>
                </a:solidFill>
              </a:rPr>
              <a:t>cdf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與 </a:t>
            </a:r>
            <a:r>
              <a:rPr lang="en-US" altLang="zh-TW" dirty="0">
                <a:solidFill>
                  <a:srgbClr val="FF0000"/>
                </a:solidFill>
              </a:rPr>
              <a:t>Normal distribution </a:t>
            </a:r>
            <a:r>
              <a:rPr lang="zh-TW" altLang="en-US" dirty="0">
                <a:solidFill>
                  <a:srgbClr val="FF0000"/>
                </a:solidFill>
              </a:rPr>
              <a:t>有得拚！！！</a:t>
            </a:r>
          </a:p>
        </p:txBody>
      </p:sp>
    </p:spTree>
    <p:extLst>
      <p:ext uri="{BB962C8B-B14F-4D97-AF65-F5344CB8AC3E}">
        <p14:creationId xmlns:p14="http://schemas.microsoft.com/office/powerpoint/2010/main" val="292094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FDC84-639A-4559-99A0-FE3221C75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8610600" cy="1165860"/>
          </a:xfrm>
        </p:spPr>
        <p:txBody>
          <a:bodyPr/>
          <a:lstStyle/>
          <a:p>
            <a:r>
              <a:rPr lang="en-US" altLang="zh-TW" b="1" dirty="0" err="1"/>
              <a:t>scipy.stats.logistic</a:t>
            </a:r>
            <a:endParaRPr lang="en-US" altLang="zh-TW" b="1" dirty="0"/>
          </a:p>
          <a:p>
            <a:pPr marL="0" indent="0">
              <a:buNone/>
            </a:pPr>
            <a:r>
              <a:rPr lang="en-US" altLang="zh-TW" sz="2000" dirty="0">
                <a:hlinkClick r:id="rId2"/>
              </a:rPr>
              <a:t>https://docs.scipy.org/doc/scipy/reference/generated/scipy.stats.logistic.html</a:t>
            </a:r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2D996-02B7-4EA4-9F68-B3D0E59F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50DBD9-8D0E-4234-A724-852DCFB2B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97" y="1165860"/>
            <a:ext cx="3661209" cy="1165860"/>
          </a:xfrm>
          <a:prstGeom prst="rect">
            <a:avLst/>
          </a:prstGeom>
        </p:spPr>
      </p:pic>
      <p:pic>
        <p:nvPicPr>
          <p:cNvPr id="1026" name="Picture 2" descr="../_images/scipy-stats-logistic-1.png">
            <a:extLst>
              <a:ext uri="{FF2B5EF4-FFF2-40B4-BE49-F238E27FC236}">
                <a16:creationId xmlns:a16="http://schemas.microsoft.com/office/drawing/2014/main" id="{73340A67-A92D-4558-9635-F35229F9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1" y="2389505"/>
            <a:ext cx="44291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366BD7-44BC-4E87-A39D-F020F381BB6E}"/>
              </a:ext>
            </a:extLst>
          </p:cNvPr>
          <p:cNvSpPr/>
          <p:nvPr/>
        </p:nvSpPr>
        <p:spPr>
          <a:xfrm>
            <a:off x="628921" y="5107365"/>
            <a:ext cx="45517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zh-TW" altLang="zh-TW" b="1" dirty="0">
                <a:solidFill>
                  <a:srgbClr val="C65D09"/>
                </a:solidFill>
                <a:latin typeface="Arial Unicode MS"/>
                <a:ea typeface="Courier New" panose="02070309020205020404" pitchFamily="49" charset="0"/>
              </a:rPr>
              <a:t>&gt;&gt;&gt; </a:t>
            </a:r>
            <a:r>
              <a:rPr lang="zh-TW" altLang="zh-TW" b="1" dirty="0">
                <a:solidFill>
                  <a:srgbClr val="007020"/>
                </a:solidFill>
                <a:latin typeface="Arial Unicode MS"/>
                <a:ea typeface="Courier New" panose="02070309020205020404" pitchFamily="49" charset="0"/>
              </a:rPr>
              <a:t>from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b="1" dirty="0">
                <a:solidFill>
                  <a:srgbClr val="0E84B5"/>
                </a:solidFill>
                <a:latin typeface="Arial Unicode MS"/>
                <a:ea typeface="Courier New" panose="02070309020205020404" pitchFamily="49" charset="0"/>
              </a:rPr>
              <a:t>scipy.stats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b="1" dirty="0">
                <a:solidFill>
                  <a:srgbClr val="007020"/>
                </a:solidFill>
                <a:latin typeface="Arial Unicode MS"/>
                <a:ea typeface="Courier New" panose="02070309020205020404" pitchFamily="49" charset="0"/>
              </a:rPr>
              <a:t>import</a:t>
            </a:r>
            <a:r>
              <a:rPr lang="zh-TW" altLang="zh-TW" dirty="0">
                <a:solidFill>
                  <a:srgbClr val="333333"/>
                </a:solidFill>
                <a:latin typeface="Arial Unicode MS"/>
                <a:ea typeface="Courier New" panose="02070309020205020404" pitchFamily="49" charset="0"/>
              </a:rPr>
              <a:t> </a:t>
            </a:r>
            <a:r>
              <a:rPr lang="zh-TW" altLang="zh-TW" sz="3200" dirty="0">
                <a:latin typeface="Arial" panose="020B0604020202020204" pitchFamily="34" charset="0"/>
              </a:rPr>
              <a:t>logistic</a:t>
            </a:r>
            <a:r>
              <a:rPr lang="zh-TW" altLang="zh-TW" sz="1600" dirty="0"/>
              <a:t> </a:t>
            </a:r>
            <a:endParaRPr lang="zh-TW" altLang="zh-TW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9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A94FF-8570-4DC5-A30B-17E76AA0F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" y="136525"/>
            <a:ext cx="12123420" cy="686435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Training a logistic regression model with </a:t>
            </a:r>
            <a:r>
              <a:rPr lang="en-US" altLang="zh-TW" b="1" dirty="0" err="1"/>
              <a:t>scikit</a:t>
            </a:r>
            <a:r>
              <a:rPr lang="en-US" altLang="zh-TW" b="1" dirty="0"/>
              <a:t>-learn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03DB3D-5E57-4643-A3D2-FDBB828E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382FCC-1B22-427E-98A2-9A0519913A19}"/>
              </a:ext>
            </a:extLst>
          </p:cNvPr>
          <p:cNvSpPr/>
          <p:nvPr/>
        </p:nvSpPr>
        <p:spPr>
          <a:xfrm>
            <a:off x="1059180" y="906601"/>
            <a:ext cx="8039100" cy="5632311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linear_model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LogisticRegression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100.0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classes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classes_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(array([0, 1, 2]), (3,))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3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</a:t>
            </a:r>
            <a:endParaRPr lang="en-US" altLang="zh-TW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aLR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coef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shape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(array([[ 0.24371528, -9.04339848],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[ -1.75877444, 2.05838824],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[ -1.23329674, 14.43953705]]), (3, 2))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每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個類別，有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w[0:2] # 3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個類別，需要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W[0:3, 0:2]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intercept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_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aLR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intercept_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shape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### (array([-5.11569391, -0.8458902 , -8.43062833]), (3,))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# 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每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個類別，有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b # 3</a:t>
            </a:r>
            <a:r>
              <a:rPr lang="zh-TW" altLang="en-US" dirty="0">
                <a:solidFill>
                  <a:srgbClr val="FF0000"/>
                </a:solidFill>
                <a:latin typeface="Courier New" panose="02070309020205020404" pitchFamily="49" charset="0"/>
              </a:rPr>
              <a:t>個類別，需要 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B[0:3]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861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BCCBF5-B50F-40A7-B300-C79D66084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914" y="19693"/>
            <a:ext cx="4226169" cy="66435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7656A7-BF18-4018-9287-32820C26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2441A8-F895-4C29-B001-90C6E9B5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5" y="955516"/>
            <a:ext cx="7324285" cy="51595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F6C91E-704D-47BB-835A-815C6152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487" y="4170007"/>
            <a:ext cx="1669919" cy="74589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CC9103F-2D09-4439-9678-DBD5AE9BB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05" y="1304927"/>
            <a:ext cx="3697189" cy="42887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5372A8-EA4F-46D2-BC4C-53F90CAD4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8487" y="2069996"/>
            <a:ext cx="1191375" cy="55101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3CB282-B0C4-4507-8B40-92921778B5F7}"/>
              </a:ext>
            </a:extLst>
          </p:cNvPr>
          <p:cNvSpPr txBox="1"/>
          <p:nvPr/>
        </p:nvSpPr>
        <p:spPr>
          <a:xfrm>
            <a:off x="3823854" y="2019538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094ABF-ED64-4170-AA66-F404EAFFC0C0}"/>
                  </a:ext>
                </a:extLst>
              </p:cNvPr>
              <p:cNvSpPr txBox="1"/>
              <p:nvPr/>
            </p:nvSpPr>
            <p:spPr>
              <a:xfrm>
                <a:off x="4490995" y="2096482"/>
                <a:ext cx="63402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5094ABF-ED64-4170-AA66-F404EAFF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995" y="2096482"/>
                <a:ext cx="634024" cy="215444"/>
              </a:xfrm>
              <a:prstGeom prst="rect">
                <a:avLst/>
              </a:prstGeom>
              <a:blipFill>
                <a:blip r:embed="rId7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8FF6F3-29CF-487C-890E-3B9E8A04183D}"/>
                  </a:ext>
                </a:extLst>
              </p:cNvPr>
              <p:cNvSpPr txBox="1"/>
              <p:nvPr/>
            </p:nvSpPr>
            <p:spPr>
              <a:xfrm>
                <a:off x="4577301" y="4051894"/>
                <a:ext cx="634024" cy="21544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40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zh-TW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B8FF6F3-29CF-487C-890E-3B9E8A041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301" y="4051894"/>
                <a:ext cx="634024" cy="215444"/>
              </a:xfrm>
              <a:prstGeom prst="rect">
                <a:avLst/>
              </a:prstGeom>
              <a:blipFill>
                <a:blip r:embed="rId8"/>
                <a:stretch>
                  <a:fillRect b="-3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D7463B-4E9C-43E2-B2D1-38603648F7B2}"/>
              </a:ext>
            </a:extLst>
          </p:cNvPr>
          <p:cNvSpPr txBox="1"/>
          <p:nvPr/>
        </p:nvSpPr>
        <p:spPr>
          <a:xfrm>
            <a:off x="3740726" y="4542955"/>
            <a:ext cx="27603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87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9FA77-94AF-45D4-9139-0BD5CC6F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988"/>
            <a:ext cx="7772400" cy="1325563"/>
          </a:xfrm>
        </p:spPr>
        <p:txBody>
          <a:bodyPr/>
          <a:lstStyle/>
          <a:p>
            <a:r>
              <a:rPr lang="en-US" altLang="zh-TW" dirty="0"/>
              <a:t>Odds Ratio: </a:t>
            </a:r>
            <a:r>
              <a:rPr lang="zh-TW" altLang="en-US" dirty="0"/>
              <a:t>勝負比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p/q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E44EAA-73C6-4AC7-B2E3-E29EBA90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29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561C6B-66F9-4328-B90F-25AE774C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7" y="2521395"/>
            <a:ext cx="571500" cy="542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48A5D0-9385-4A5C-8EC4-542905AF5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30" y="3297196"/>
            <a:ext cx="2381250" cy="7810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A7A35B7-B6FE-46F6-920A-05C3FAB54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89" y="5368377"/>
            <a:ext cx="3954655" cy="4587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81F11DB-AB90-474B-8844-325107BBA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447" y="6006188"/>
            <a:ext cx="1601389" cy="71528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E723785-6A96-4B8B-AFAD-F4EAAEC1BD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30" y="1922916"/>
            <a:ext cx="952500" cy="32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6760C6-D341-45F2-B20C-C59FC74CC2E3}"/>
                  </a:ext>
                </a:extLst>
              </p:cNvPr>
              <p:cNvSpPr txBox="1"/>
              <p:nvPr/>
            </p:nvSpPr>
            <p:spPr>
              <a:xfrm>
                <a:off x="3247905" y="1470795"/>
                <a:ext cx="2856359" cy="3013967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i="1" dirty="0">
                    <a:latin typeface="Cambria Math" panose="02040503050406030204" pitchFamily="18" charset="0"/>
                  </a:rPr>
                  <a:t>Win prob:  </a:t>
                </a:r>
                <a:r>
                  <a:rPr lang="zh-TW" altLang="en-US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勝率 </a:t>
                </a:r>
                <a:r>
                  <a:rPr lang="en-US" altLang="zh-TW" i="1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𝑃𝑟𝑜𝑏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 "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altLang="zh-TW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= −1"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Odds (ratio): </a:t>
                </a:r>
                <a:r>
                  <a:rPr lang="zh-TW" altLang="en-US" dirty="0"/>
                  <a:t> </a:t>
                </a:r>
                <a:r>
                  <a:rPr lang="zh-TW" altLang="en-US" dirty="0">
                    <a:solidFill>
                      <a:srgbClr val="0000FF"/>
                    </a:solidFill>
                  </a:rPr>
                  <a:t>勝負比</a:t>
                </a:r>
                <a:endParaRPr lang="en-US" altLang="zh-TW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 Odds: </a:t>
                </a:r>
                <a:r>
                  <a:rPr lang="zh-TW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對數</a:t>
                </a:r>
                <a:r>
                  <a:rPr lang="zh-TW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勝負比</a:t>
                </a:r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0" dirty="0"/>
              </a:p>
              <a:p>
                <a:pPr algn="just"/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6760C6-D341-45F2-B20C-C59FC74C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905" y="1470795"/>
                <a:ext cx="2856359" cy="3013967"/>
              </a:xfrm>
              <a:prstGeom prst="rect">
                <a:avLst/>
              </a:prstGeom>
              <a:blipFill>
                <a:blip r:embed="rId8"/>
                <a:stretch>
                  <a:fillRect l="-4894" t="-261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群組 44">
            <a:extLst>
              <a:ext uri="{FF2B5EF4-FFF2-40B4-BE49-F238E27FC236}">
                <a16:creationId xmlns:a16="http://schemas.microsoft.com/office/drawing/2014/main" id="{B8322C01-CED7-430C-8E7C-5AD246AD27DF}"/>
              </a:ext>
            </a:extLst>
          </p:cNvPr>
          <p:cNvGrpSpPr/>
          <p:nvPr/>
        </p:nvGrpSpPr>
        <p:grpSpPr>
          <a:xfrm>
            <a:off x="6616943" y="1202170"/>
            <a:ext cx="3014954" cy="4190051"/>
            <a:chOff x="8635997" y="1617700"/>
            <a:chExt cx="3014954" cy="4190051"/>
          </a:xfrm>
        </p:grpSpPr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D37EFC35-2304-4462-8D61-D5D7E8A417CB}"/>
                </a:ext>
              </a:extLst>
            </p:cNvPr>
            <p:cNvGrpSpPr/>
            <p:nvPr/>
          </p:nvGrpSpPr>
          <p:grpSpPr>
            <a:xfrm>
              <a:off x="8639452" y="1617700"/>
              <a:ext cx="3011499" cy="4190051"/>
              <a:chOff x="8618671" y="2348861"/>
              <a:chExt cx="3011499" cy="4190051"/>
            </a:xfrm>
          </p:grpSpPr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C30E780D-2443-46A2-9D97-83DD757FDA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105" y="4875823"/>
                <a:ext cx="2405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5F162FFC-61EC-4C3F-AEE0-4D4E2B68460A}"/>
                  </a:ext>
                </a:extLst>
              </p:cNvPr>
              <p:cNvCxnSpPr/>
              <p:nvPr/>
            </p:nvCxnSpPr>
            <p:spPr>
              <a:xfrm flipV="1">
                <a:off x="8981902" y="2566555"/>
                <a:ext cx="0" cy="31330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A5FAF63-3854-4538-9D22-4AD7EF586838}"/>
                  </a:ext>
                </a:extLst>
              </p:cNvPr>
              <p:cNvSpPr txBox="1"/>
              <p:nvPr/>
            </p:nvSpPr>
            <p:spPr>
              <a:xfrm>
                <a:off x="11323676" y="464959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p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EFEB014-7EA9-4490-A979-19822665FD9D}"/>
                  </a:ext>
                </a:extLst>
              </p:cNvPr>
              <p:cNvSpPr txBox="1"/>
              <p:nvPr/>
            </p:nvSpPr>
            <p:spPr>
              <a:xfrm>
                <a:off x="8961574" y="23488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o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A45C411B-9B52-46F0-A163-875F074657E5}"/>
                  </a:ext>
                </a:extLst>
              </p:cNvPr>
              <p:cNvCxnSpPr/>
              <p:nvPr/>
            </p:nvCxnSpPr>
            <p:spPr>
              <a:xfrm flipV="1">
                <a:off x="10413769" y="2490424"/>
                <a:ext cx="0" cy="331904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C5E7026-D8FD-4FEF-98D5-37A1038050AE}"/>
                  </a:ext>
                </a:extLst>
              </p:cNvPr>
              <p:cNvSpPr txBox="1"/>
              <p:nvPr/>
            </p:nvSpPr>
            <p:spPr>
              <a:xfrm>
                <a:off x="8750105" y="48326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712F588-13FB-4A8A-B015-0D8FBB0816CB}"/>
                  </a:ext>
                </a:extLst>
              </p:cNvPr>
              <p:cNvSpPr txBox="1"/>
              <p:nvPr/>
            </p:nvSpPr>
            <p:spPr>
              <a:xfrm>
                <a:off x="10375957" y="4838876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1.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496B889-999F-486A-A8AC-D5D1D177B208}"/>
                  </a:ext>
                </a:extLst>
              </p:cNvPr>
              <p:cNvSpPr txBox="1"/>
              <p:nvPr/>
            </p:nvSpPr>
            <p:spPr>
              <a:xfrm>
                <a:off x="8618671" y="3945700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+1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BA78233C-9E5B-4A9B-AEB6-05DD5EC7173A}"/>
                  </a:ext>
                </a:extLst>
              </p:cNvPr>
              <p:cNvSpPr txBox="1"/>
              <p:nvPr/>
            </p:nvSpPr>
            <p:spPr>
              <a:xfrm>
                <a:off x="9579516" y="4846591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.5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36" name="手繪多邊形: 圖案 35">
                <a:extLst>
                  <a:ext uri="{FF2B5EF4-FFF2-40B4-BE49-F238E27FC236}">
                    <a16:creationId xmlns:a16="http://schemas.microsoft.com/office/drawing/2014/main" id="{AEE5215E-40FA-465A-8F81-ECB753DB3E86}"/>
                  </a:ext>
                </a:extLst>
              </p:cNvPr>
              <p:cNvSpPr/>
              <p:nvPr/>
            </p:nvSpPr>
            <p:spPr>
              <a:xfrm>
                <a:off x="8977745" y="2732809"/>
                <a:ext cx="1402773" cy="2150918"/>
              </a:xfrm>
              <a:custGeom>
                <a:avLst/>
                <a:gdLst>
                  <a:gd name="connsiteX0" fmla="*/ 0 w 1402773"/>
                  <a:gd name="connsiteY0" fmla="*/ 2150918 h 2150918"/>
                  <a:gd name="connsiteX1" fmla="*/ 238991 w 1402773"/>
                  <a:gd name="connsiteY1" fmla="*/ 1641764 h 2150918"/>
                  <a:gd name="connsiteX2" fmla="*/ 716973 w 1402773"/>
                  <a:gd name="connsiteY2" fmla="*/ 1433946 h 2150918"/>
                  <a:gd name="connsiteX3" fmla="*/ 966355 w 1402773"/>
                  <a:gd name="connsiteY3" fmla="*/ 1132609 h 2150918"/>
                  <a:gd name="connsiteX4" fmla="*/ 1236519 w 1402773"/>
                  <a:gd name="connsiteY4" fmla="*/ 716973 h 2150918"/>
                  <a:gd name="connsiteX5" fmla="*/ 1402773 w 1402773"/>
                  <a:gd name="connsiteY5" fmla="*/ 0 h 2150918"/>
                  <a:gd name="connsiteX6" fmla="*/ 1402773 w 1402773"/>
                  <a:gd name="connsiteY6" fmla="*/ 0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773" h="2150918">
                    <a:moveTo>
                      <a:pt x="0" y="2150918"/>
                    </a:moveTo>
                    <a:cubicBezTo>
                      <a:pt x="59748" y="1956088"/>
                      <a:pt x="119496" y="1761259"/>
                      <a:pt x="238991" y="1641764"/>
                    </a:cubicBezTo>
                    <a:cubicBezTo>
                      <a:pt x="358486" y="1522269"/>
                      <a:pt x="595746" y="1518805"/>
                      <a:pt x="716973" y="1433946"/>
                    </a:cubicBezTo>
                    <a:cubicBezTo>
                      <a:pt x="838200" y="1349087"/>
                      <a:pt x="879764" y="1252104"/>
                      <a:pt x="966355" y="1132609"/>
                    </a:cubicBezTo>
                    <a:cubicBezTo>
                      <a:pt x="1052946" y="1013114"/>
                      <a:pt x="1163783" y="905741"/>
                      <a:pt x="1236519" y="716973"/>
                    </a:cubicBezTo>
                    <a:cubicBezTo>
                      <a:pt x="1309255" y="528205"/>
                      <a:pt x="1402773" y="0"/>
                      <a:pt x="1402773" y="0"/>
                    </a:cubicBezTo>
                    <a:lnTo>
                      <a:pt x="14027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48947493-5415-44DC-884A-D3967D00A4ED}"/>
                  </a:ext>
                </a:extLst>
              </p:cNvPr>
              <p:cNvCxnSpPr/>
              <p:nvPr/>
            </p:nvCxnSpPr>
            <p:spPr>
              <a:xfrm flipV="1">
                <a:off x="8947264" y="2777608"/>
                <a:ext cx="0" cy="37613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26A9573-9091-43B3-9D0F-4F0E170F3CD5}"/>
                      </a:ext>
                    </a:extLst>
                  </p:cNvPr>
                  <p:cNvSpPr/>
                  <p:nvPr/>
                </p:nvSpPr>
                <p:spPr>
                  <a:xfrm>
                    <a:off x="8656164" y="2777608"/>
                    <a:ext cx="34977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矩形 37">
                    <a:extLst>
                      <a:ext uri="{FF2B5EF4-FFF2-40B4-BE49-F238E27FC236}">
                        <a16:creationId xmlns:a16="http://schemas.microsoft.com/office/drawing/2014/main" id="{E26A9573-9091-43B3-9D0F-4F0E170F3C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56164" y="2777608"/>
                    <a:ext cx="34977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1" name="手繪多邊形: 圖案 40">
                <a:extLst>
                  <a:ext uri="{FF2B5EF4-FFF2-40B4-BE49-F238E27FC236}">
                    <a16:creationId xmlns:a16="http://schemas.microsoft.com/office/drawing/2014/main" id="{43B143E4-7E04-4635-ACE6-B1589567B866}"/>
                  </a:ext>
                </a:extLst>
              </p:cNvPr>
              <p:cNvSpPr/>
              <p:nvPr/>
            </p:nvSpPr>
            <p:spPr>
              <a:xfrm>
                <a:off x="9040091" y="3367299"/>
                <a:ext cx="1342351" cy="2939983"/>
              </a:xfrm>
              <a:custGeom>
                <a:avLst/>
                <a:gdLst>
                  <a:gd name="connsiteX0" fmla="*/ 0 w 1342351"/>
                  <a:gd name="connsiteY0" fmla="*/ 2939983 h 2939983"/>
                  <a:gd name="connsiteX1" fmla="*/ 145473 w 1342351"/>
                  <a:gd name="connsiteY1" fmla="*/ 2233401 h 2939983"/>
                  <a:gd name="connsiteX2" fmla="*/ 644236 w 1342351"/>
                  <a:gd name="connsiteY2" fmla="*/ 1516428 h 2939983"/>
                  <a:gd name="connsiteX3" fmla="*/ 1163782 w 1342351"/>
                  <a:gd name="connsiteY3" fmla="*/ 789065 h 2939983"/>
                  <a:gd name="connsiteX4" fmla="*/ 1330036 w 1342351"/>
                  <a:gd name="connsiteY4" fmla="*/ 51310 h 2939983"/>
                  <a:gd name="connsiteX5" fmla="*/ 1330036 w 1342351"/>
                  <a:gd name="connsiteY5" fmla="*/ 61701 h 2939983"/>
                  <a:gd name="connsiteX6" fmla="*/ 1340427 w 1342351"/>
                  <a:gd name="connsiteY6" fmla="*/ 61701 h 293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2351" h="2939983">
                    <a:moveTo>
                      <a:pt x="0" y="2939983"/>
                    </a:moveTo>
                    <a:cubicBezTo>
                      <a:pt x="19050" y="2705321"/>
                      <a:pt x="38100" y="2470660"/>
                      <a:pt x="145473" y="2233401"/>
                    </a:cubicBezTo>
                    <a:cubicBezTo>
                      <a:pt x="252846" y="1996142"/>
                      <a:pt x="474518" y="1757151"/>
                      <a:pt x="644236" y="1516428"/>
                    </a:cubicBezTo>
                    <a:cubicBezTo>
                      <a:pt x="813954" y="1275705"/>
                      <a:pt x="1049482" y="1033251"/>
                      <a:pt x="1163782" y="789065"/>
                    </a:cubicBezTo>
                    <a:cubicBezTo>
                      <a:pt x="1278082" y="544879"/>
                      <a:pt x="1330036" y="51310"/>
                      <a:pt x="1330036" y="51310"/>
                    </a:cubicBezTo>
                    <a:cubicBezTo>
                      <a:pt x="1357745" y="-69917"/>
                      <a:pt x="1330036" y="61701"/>
                      <a:pt x="1330036" y="61701"/>
                    </a:cubicBezTo>
                    <a:cubicBezTo>
                      <a:pt x="1331768" y="63433"/>
                      <a:pt x="1336097" y="62567"/>
                      <a:pt x="1340427" y="6170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F565376C-704E-4F5C-B9C4-343AAA1CF186}"/>
                </a:ext>
              </a:extLst>
            </p:cNvPr>
            <p:cNvSpPr txBox="1"/>
            <p:nvPr/>
          </p:nvSpPr>
          <p:spPr>
            <a:xfrm>
              <a:off x="8635997" y="4677251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-1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FF6FF07-4D52-4ADE-94D6-EED9A55D3CE3}"/>
                  </a:ext>
                </a:extLst>
              </p:cNvPr>
              <p:cNvSpPr txBox="1"/>
              <p:nvPr/>
            </p:nvSpPr>
            <p:spPr>
              <a:xfrm>
                <a:off x="3899153" y="6054274"/>
                <a:ext cx="2348343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令 </a:t>
                </a:r>
                <a:r>
                  <a:rPr lang="en-US" altLang="zh-TW" dirty="0"/>
                  <a:t>z </a:t>
                </a:r>
                <a:r>
                  <a:rPr lang="zh-TW" altLang="en-US" dirty="0"/>
                  <a:t>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r>
                  <a:rPr lang="zh-TW" altLang="en-US" dirty="0"/>
                  <a:t>則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即代表 </a:t>
                </a:r>
                <a:r>
                  <a:rPr lang="en-US" altLang="zh-TW" i="1" dirty="0">
                    <a:solidFill>
                      <a:srgbClr val="7030A0"/>
                    </a:solidFill>
                  </a:rPr>
                  <a:t>p</a:t>
                </a:r>
                <a:endParaRPr lang="zh-TW" alt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9FF6FF07-4D52-4ADE-94D6-EED9A55D3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153" y="6054274"/>
                <a:ext cx="2348343" cy="646331"/>
              </a:xfrm>
              <a:prstGeom prst="rect">
                <a:avLst/>
              </a:prstGeom>
              <a:blipFill>
                <a:blip r:embed="rId10"/>
                <a:stretch>
                  <a:fillRect l="-2067" t="-370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7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01F2F-791E-4896-824E-74D6269DA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5662B-F087-4D9C-B1F0-8843ED6E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topics that we will learn about throughout this chapter are as follows: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robust and popular algorithms for classification, such as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logistic regression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support vector machines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lvl="2"/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decision trees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and explanations using the </a:t>
            </a:r>
            <a:r>
              <a:rPr lang="en-US" altLang="zh-TW" b="0" i="0" u="none" strike="noStrike" kern="120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-learn </a:t>
            </a:r>
            <a:r>
              <a:rPr lang="en-US" altLang="zh-TW" b="0" i="0" u="none" strike="noStrike" kern="1200" dirty="0"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machine learning library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provides a wide variety of machine learning algorithms via a user-friendly Python API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Discussions about the 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strengths and weaknesses 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classifiers with </a:t>
            </a:r>
            <a:r>
              <a:rPr lang="en-US" altLang="zh-TW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linear and non-linear decision boundaries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B588CE-88C7-4409-A404-8153893C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957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2AE110-6373-471D-BDC2-183689AF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30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41BF005-704F-4485-A1DF-7C2F3E0A2BFC}"/>
              </a:ext>
            </a:extLst>
          </p:cNvPr>
          <p:cNvGrpSpPr/>
          <p:nvPr/>
        </p:nvGrpSpPr>
        <p:grpSpPr>
          <a:xfrm rot="5400000" flipH="1">
            <a:off x="5915517" y="1071676"/>
            <a:ext cx="2958691" cy="4153693"/>
            <a:chOff x="8631291" y="1654058"/>
            <a:chExt cx="3057229" cy="415369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CDC883B-AB15-46F5-942C-BFD93402252E}"/>
                </a:ext>
              </a:extLst>
            </p:cNvPr>
            <p:cNvGrpSpPr/>
            <p:nvPr/>
          </p:nvGrpSpPr>
          <p:grpSpPr>
            <a:xfrm>
              <a:off x="8657187" y="1654058"/>
              <a:ext cx="3031333" cy="4153693"/>
              <a:chOff x="8636406" y="2385219"/>
              <a:chExt cx="3031333" cy="4153693"/>
            </a:xfrm>
          </p:grpSpPr>
          <p:cxnSp>
            <p:nvCxnSpPr>
              <p:cNvPr id="8" name="直線單箭頭接點 7">
                <a:extLst>
                  <a:ext uri="{FF2B5EF4-FFF2-40B4-BE49-F238E27FC236}">
                    <a16:creationId xmlns:a16="http://schemas.microsoft.com/office/drawing/2014/main" id="{B0A8DCBA-3839-4DE2-817C-58731AF43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105" y="4875823"/>
                <a:ext cx="24055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單箭頭接點 8">
                <a:extLst>
                  <a:ext uri="{FF2B5EF4-FFF2-40B4-BE49-F238E27FC236}">
                    <a16:creationId xmlns:a16="http://schemas.microsoft.com/office/drawing/2014/main" id="{255D2E8E-67C3-4595-B74D-A259FB7C70B2}"/>
                  </a:ext>
                </a:extLst>
              </p:cNvPr>
              <p:cNvCxnSpPr/>
              <p:nvPr/>
            </p:nvCxnSpPr>
            <p:spPr>
              <a:xfrm flipV="1">
                <a:off x="8981902" y="2566555"/>
                <a:ext cx="0" cy="31330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5C803E0-9BA8-44D3-A062-1916B411288B}"/>
                  </a:ext>
                </a:extLst>
              </p:cNvPr>
              <p:cNvSpPr txBox="1"/>
              <p:nvPr/>
            </p:nvSpPr>
            <p:spPr>
              <a:xfrm rot="5400000">
                <a:off x="11328615" y="4643443"/>
                <a:ext cx="296615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p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3DB0536-B561-45FA-88A4-1C7C88A410DC}"/>
                  </a:ext>
                </a:extLst>
              </p:cNvPr>
              <p:cNvSpPr txBox="1"/>
              <p:nvPr/>
            </p:nvSpPr>
            <p:spPr>
              <a:xfrm rot="5400000">
                <a:off x="8966514" y="2342711"/>
                <a:ext cx="296615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o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825E08DE-F440-4C70-8605-4D57EF3861D6}"/>
                  </a:ext>
                </a:extLst>
              </p:cNvPr>
              <p:cNvCxnSpPr/>
              <p:nvPr/>
            </p:nvCxnSpPr>
            <p:spPr>
              <a:xfrm flipV="1">
                <a:off x="10413769" y="2490424"/>
                <a:ext cx="0" cy="331904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6457727-BB7B-419F-ACC4-6727D87234A0}"/>
                  </a:ext>
                </a:extLst>
              </p:cNvPr>
              <p:cNvSpPr txBox="1"/>
              <p:nvPr/>
            </p:nvSpPr>
            <p:spPr>
              <a:xfrm>
                <a:off x="8750105" y="48326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EE56C1D-4C53-4F8B-817F-E6F6C650784D}"/>
                  </a:ext>
                </a:extLst>
              </p:cNvPr>
              <p:cNvSpPr txBox="1"/>
              <p:nvPr/>
            </p:nvSpPr>
            <p:spPr>
              <a:xfrm rot="5400000">
                <a:off x="10381749" y="4832726"/>
                <a:ext cx="347810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1.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0616B9E-53DA-4E99-A4DD-F2584768BA8C}"/>
                  </a:ext>
                </a:extLst>
              </p:cNvPr>
              <p:cNvSpPr txBox="1"/>
              <p:nvPr/>
            </p:nvSpPr>
            <p:spPr>
              <a:xfrm rot="5400000">
                <a:off x="8625393" y="3939550"/>
                <a:ext cx="403658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+1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362B22C-3083-4A78-BC89-AAAB0CABD1FF}"/>
                  </a:ext>
                </a:extLst>
              </p:cNvPr>
              <p:cNvSpPr txBox="1"/>
              <p:nvPr/>
            </p:nvSpPr>
            <p:spPr>
              <a:xfrm rot="5400000">
                <a:off x="9585308" y="4840441"/>
                <a:ext cx="347810" cy="38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.5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手繪多邊形: 圖案 16">
                <a:extLst>
                  <a:ext uri="{FF2B5EF4-FFF2-40B4-BE49-F238E27FC236}">
                    <a16:creationId xmlns:a16="http://schemas.microsoft.com/office/drawing/2014/main" id="{A1716BDC-5602-49AE-9FB5-7A3AE6B5FEC1}"/>
                  </a:ext>
                </a:extLst>
              </p:cNvPr>
              <p:cNvSpPr/>
              <p:nvPr/>
            </p:nvSpPr>
            <p:spPr>
              <a:xfrm>
                <a:off x="8977745" y="2732809"/>
                <a:ext cx="1402773" cy="2150918"/>
              </a:xfrm>
              <a:custGeom>
                <a:avLst/>
                <a:gdLst>
                  <a:gd name="connsiteX0" fmla="*/ 0 w 1402773"/>
                  <a:gd name="connsiteY0" fmla="*/ 2150918 h 2150918"/>
                  <a:gd name="connsiteX1" fmla="*/ 238991 w 1402773"/>
                  <a:gd name="connsiteY1" fmla="*/ 1641764 h 2150918"/>
                  <a:gd name="connsiteX2" fmla="*/ 716973 w 1402773"/>
                  <a:gd name="connsiteY2" fmla="*/ 1433946 h 2150918"/>
                  <a:gd name="connsiteX3" fmla="*/ 966355 w 1402773"/>
                  <a:gd name="connsiteY3" fmla="*/ 1132609 h 2150918"/>
                  <a:gd name="connsiteX4" fmla="*/ 1236519 w 1402773"/>
                  <a:gd name="connsiteY4" fmla="*/ 716973 h 2150918"/>
                  <a:gd name="connsiteX5" fmla="*/ 1402773 w 1402773"/>
                  <a:gd name="connsiteY5" fmla="*/ 0 h 2150918"/>
                  <a:gd name="connsiteX6" fmla="*/ 1402773 w 1402773"/>
                  <a:gd name="connsiteY6" fmla="*/ 0 h 215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2773" h="2150918">
                    <a:moveTo>
                      <a:pt x="0" y="2150918"/>
                    </a:moveTo>
                    <a:cubicBezTo>
                      <a:pt x="59748" y="1956088"/>
                      <a:pt x="119496" y="1761259"/>
                      <a:pt x="238991" y="1641764"/>
                    </a:cubicBezTo>
                    <a:cubicBezTo>
                      <a:pt x="358486" y="1522269"/>
                      <a:pt x="595746" y="1518805"/>
                      <a:pt x="716973" y="1433946"/>
                    </a:cubicBezTo>
                    <a:cubicBezTo>
                      <a:pt x="838200" y="1349087"/>
                      <a:pt x="879764" y="1252104"/>
                      <a:pt x="966355" y="1132609"/>
                    </a:cubicBezTo>
                    <a:cubicBezTo>
                      <a:pt x="1052946" y="1013114"/>
                      <a:pt x="1163783" y="905741"/>
                      <a:pt x="1236519" y="716973"/>
                    </a:cubicBezTo>
                    <a:cubicBezTo>
                      <a:pt x="1309255" y="528205"/>
                      <a:pt x="1402773" y="0"/>
                      <a:pt x="1402773" y="0"/>
                    </a:cubicBezTo>
                    <a:lnTo>
                      <a:pt x="1402773" y="0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87D10276-AD00-473F-92AC-80E66AEB01B6}"/>
                  </a:ext>
                </a:extLst>
              </p:cNvPr>
              <p:cNvCxnSpPr/>
              <p:nvPr/>
            </p:nvCxnSpPr>
            <p:spPr>
              <a:xfrm flipV="1">
                <a:off x="8947264" y="2777608"/>
                <a:ext cx="0" cy="376130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7D68196-FE4C-466C-B0D7-A74284AF9A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661801" y="2771458"/>
                    <a:ext cx="338501" cy="3816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oMath>
                      </m:oMathPara>
                    </a14:m>
                    <a:endParaRPr lang="zh-TW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7D68196-FE4C-466C-B0D7-A74284AF9A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8661801" y="2771458"/>
                    <a:ext cx="338501" cy="3816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手繪多邊形: 圖案 19">
                <a:extLst>
                  <a:ext uri="{FF2B5EF4-FFF2-40B4-BE49-F238E27FC236}">
                    <a16:creationId xmlns:a16="http://schemas.microsoft.com/office/drawing/2014/main" id="{8F234472-B289-49F7-AF2A-0F884C606378}"/>
                  </a:ext>
                </a:extLst>
              </p:cNvPr>
              <p:cNvSpPr/>
              <p:nvPr/>
            </p:nvSpPr>
            <p:spPr>
              <a:xfrm>
                <a:off x="9040091" y="3367299"/>
                <a:ext cx="1342351" cy="2939983"/>
              </a:xfrm>
              <a:custGeom>
                <a:avLst/>
                <a:gdLst>
                  <a:gd name="connsiteX0" fmla="*/ 0 w 1342351"/>
                  <a:gd name="connsiteY0" fmla="*/ 2939983 h 2939983"/>
                  <a:gd name="connsiteX1" fmla="*/ 145473 w 1342351"/>
                  <a:gd name="connsiteY1" fmla="*/ 2233401 h 2939983"/>
                  <a:gd name="connsiteX2" fmla="*/ 644236 w 1342351"/>
                  <a:gd name="connsiteY2" fmla="*/ 1516428 h 2939983"/>
                  <a:gd name="connsiteX3" fmla="*/ 1163782 w 1342351"/>
                  <a:gd name="connsiteY3" fmla="*/ 789065 h 2939983"/>
                  <a:gd name="connsiteX4" fmla="*/ 1330036 w 1342351"/>
                  <a:gd name="connsiteY4" fmla="*/ 51310 h 2939983"/>
                  <a:gd name="connsiteX5" fmla="*/ 1330036 w 1342351"/>
                  <a:gd name="connsiteY5" fmla="*/ 61701 h 2939983"/>
                  <a:gd name="connsiteX6" fmla="*/ 1340427 w 1342351"/>
                  <a:gd name="connsiteY6" fmla="*/ 61701 h 293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2351" h="2939983">
                    <a:moveTo>
                      <a:pt x="0" y="2939983"/>
                    </a:moveTo>
                    <a:cubicBezTo>
                      <a:pt x="19050" y="2705321"/>
                      <a:pt x="38100" y="2470660"/>
                      <a:pt x="145473" y="2233401"/>
                    </a:cubicBezTo>
                    <a:cubicBezTo>
                      <a:pt x="252846" y="1996142"/>
                      <a:pt x="474518" y="1757151"/>
                      <a:pt x="644236" y="1516428"/>
                    </a:cubicBezTo>
                    <a:cubicBezTo>
                      <a:pt x="813954" y="1275705"/>
                      <a:pt x="1049482" y="1033251"/>
                      <a:pt x="1163782" y="789065"/>
                    </a:cubicBezTo>
                    <a:cubicBezTo>
                      <a:pt x="1278082" y="544879"/>
                      <a:pt x="1330036" y="51310"/>
                      <a:pt x="1330036" y="51310"/>
                    </a:cubicBezTo>
                    <a:cubicBezTo>
                      <a:pt x="1357745" y="-69917"/>
                      <a:pt x="1330036" y="61701"/>
                      <a:pt x="1330036" y="61701"/>
                    </a:cubicBezTo>
                    <a:cubicBezTo>
                      <a:pt x="1331768" y="63433"/>
                      <a:pt x="1336097" y="62567"/>
                      <a:pt x="1340427" y="61701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3E4D60B-3F77-4253-BFFF-D47DB0BC8229}"/>
                </a:ext>
              </a:extLst>
            </p:cNvPr>
            <p:cNvSpPr txBox="1"/>
            <p:nvPr/>
          </p:nvSpPr>
          <p:spPr>
            <a:xfrm rot="5400000">
              <a:off x="8641996" y="4671101"/>
              <a:ext cx="360221" cy="38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-1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9FA9B4C0-BBD4-4C34-83BC-4780469C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0" y="543818"/>
            <a:ext cx="3954655" cy="45874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01D2F15-AC9C-4ED9-886E-F5EAEC60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80" y="1061396"/>
            <a:ext cx="1601389" cy="715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D27EB80-BA83-4F05-BA17-6E995F7D36C8}"/>
                  </a:ext>
                </a:extLst>
              </p:cNvPr>
              <p:cNvSpPr txBox="1"/>
              <p:nvPr/>
            </p:nvSpPr>
            <p:spPr>
              <a:xfrm>
                <a:off x="1836991" y="2038509"/>
                <a:ext cx="2348343" cy="64633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TW" altLang="en-US" dirty="0"/>
                  <a:t>若令 </a:t>
                </a:r>
                <a:r>
                  <a:rPr lang="en-US" altLang="zh-TW" dirty="0"/>
                  <a:t>z </a:t>
                </a:r>
                <a:r>
                  <a:rPr lang="zh-TW" altLang="en-US" dirty="0"/>
                  <a:t>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TW" dirty="0"/>
                  <a:t>,</a:t>
                </a:r>
              </a:p>
              <a:p>
                <a:r>
                  <a:rPr lang="zh-TW" altLang="en-US" dirty="0"/>
                  <a:t>則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/>
                  <a:t>即代表 </a:t>
                </a:r>
                <a:r>
                  <a:rPr lang="en-US" altLang="zh-TW" i="1" dirty="0">
                    <a:solidFill>
                      <a:srgbClr val="7030A0"/>
                    </a:solidFill>
                  </a:rPr>
                  <a:t>p</a:t>
                </a:r>
                <a:endParaRPr lang="zh-TW" alt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D27EB80-BA83-4F05-BA17-6E995F7D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991" y="2038509"/>
                <a:ext cx="2348343" cy="646331"/>
              </a:xfrm>
              <a:prstGeom prst="rect">
                <a:avLst/>
              </a:prstGeom>
              <a:blipFill>
                <a:blip r:embed="rId5"/>
                <a:stretch>
                  <a:fillRect l="-1804" t="-3704" b="-129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2AAF0D-72E0-41E0-94BC-C29694F40E10}"/>
                  </a:ext>
                </a:extLst>
              </p:cNvPr>
              <p:cNvSpPr txBox="1"/>
              <p:nvPr/>
            </p:nvSpPr>
            <p:spPr>
              <a:xfrm>
                <a:off x="1471273" y="3104635"/>
                <a:ext cx="3011978" cy="277627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 Odds: </a:t>
                </a:r>
                <a:r>
                  <a:rPr lang="zh-TW" alt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對數</a:t>
                </a:r>
                <a:r>
                  <a:rPr lang="zh-TW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勝負比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TW" b="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</m:d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num>
                        <m:den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den>
                      </m:f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/>
              </a:p>
              <a:p>
                <a:pPr algn="just"/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2AAF0D-72E0-41E0-94BC-C29694F4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73" y="3104635"/>
                <a:ext cx="3011978" cy="2776273"/>
              </a:xfrm>
              <a:prstGeom prst="rect">
                <a:avLst/>
              </a:prstGeom>
              <a:blipFill>
                <a:blip r:embed="rId6"/>
                <a:stretch>
                  <a:fillRect l="-4435" t="-283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9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2C9605-992B-4120-8182-399F6A32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15CEA-B86C-41AC-A026-CE8F4BC4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1875"/>
          </a:xfrm>
        </p:spPr>
        <p:txBody>
          <a:bodyPr/>
          <a:lstStyle/>
          <a:p>
            <a:r>
              <a:rPr lang="en-US" altLang="zh-TW" dirty="0"/>
              <a:t>Decision Rule:</a:t>
            </a:r>
          </a:p>
          <a:p>
            <a:pPr lvl="1"/>
            <a:r>
              <a:rPr lang="en-US" altLang="zh-TW" dirty="0"/>
              <a:t>Maximize the (Posterior) Probability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C6184-023C-4CC2-BBC6-048B84C8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5141DB-5AB0-493B-95D6-0B4E3813F937}"/>
                  </a:ext>
                </a:extLst>
              </p:cNvPr>
              <p:cNvSpPr txBox="1"/>
              <p:nvPr/>
            </p:nvSpPr>
            <p:spPr>
              <a:xfrm>
                <a:off x="1761260" y="2857500"/>
                <a:ext cx="4247701" cy="442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TW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𝑓𝑜𝑟𝐴𝑙𝑙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𝑝𝑜𝑠𝑠𝑖𝑏𝑙𝑒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" | "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")</m:t>
                          </m:r>
                        </m:e>
                      </m:func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altLang="zh-TW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E5141DB-5AB0-493B-95D6-0B4E3813F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60" y="2857500"/>
                <a:ext cx="4247701" cy="442301"/>
              </a:xfrm>
              <a:prstGeom prst="rect">
                <a:avLst/>
              </a:prstGeom>
              <a:blipFill>
                <a:blip r:embed="rId2"/>
                <a:stretch>
                  <a:fillRect l="-1004" t="-15278" b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88969A-84DD-4128-972F-1F63510B490B}"/>
                  </a:ext>
                </a:extLst>
              </p:cNvPr>
              <p:cNvSpPr/>
              <p:nvPr/>
            </p:nvSpPr>
            <p:spPr>
              <a:xfrm>
                <a:off x="1106633" y="3889375"/>
                <a:ext cx="2275816" cy="92333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</m:t>
                      </m:r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</m:t>
                      </m:r>
                      <m:r>
                        <a:rPr lang="en-US" altLang="zh-TW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188969A-84DD-4128-972F-1F63510B4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33" y="3889375"/>
                <a:ext cx="2275816" cy="923330"/>
              </a:xfrm>
              <a:prstGeom prst="rect">
                <a:avLst/>
              </a:prstGeom>
              <a:blipFill>
                <a:blip r:embed="rId3"/>
                <a:stretch>
                  <a:fillRect b="-4575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241A2C-21B7-4115-84A8-75393320A254}"/>
                  </a:ext>
                </a:extLst>
              </p:cNvPr>
              <p:cNvSpPr/>
              <p:nvPr/>
            </p:nvSpPr>
            <p:spPr>
              <a:xfrm>
                <a:off x="4540827" y="3602939"/>
                <a:ext cx="6096000" cy="28546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("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",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 )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</m:t>
                      </m:r>
                      <m: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("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",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altLang="zh-TW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" )</m:t>
                          </m:r>
                          <m:r>
                            <m:rPr>
                              <m:nor/>
                            </m:rPr>
                            <a:rPr lang="zh-TW" altLang="en-US" dirty="0">
                              <a:solidFill>
                                <a:prstClr val="black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("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a:rPr lang="zh-TW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TW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a:rPr lang="en-US" altLang="zh-TW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("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",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en-US" altLang="zh-TW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/</a:t>
                </a:r>
                <a:r>
                  <a:rPr lang="en-US" altLang="zh-TW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" )</m:t>
                    </m:r>
                    <m:r>
                      <m:rPr>
                        <m:nor/>
                      </m:rPr>
                      <a:rPr lang="zh-TW" altLang="en-US" dirty="0">
                        <a:solidFill>
                          <a:prstClr val="black"/>
                        </a:solidFill>
                      </a:rPr>
                      <m:t> </m:t>
                    </m:r>
                  </m:oMath>
                </a14:m>
                <a:r>
                  <a:rPr lang="en-US" altLang="zh-TW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lvl="0"/>
                <a:endParaRPr lang="en-US" altLang="zh-TW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| 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")=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",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altLang="zh-TW" dirty="0">
                          <a:solidFill>
                            <a:prstClr val="black"/>
                          </a:solidFill>
                        </a:rPr>
                        <m:t> 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" 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241A2C-21B7-4115-84A8-75393320A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27" y="3602939"/>
                <a:ext cx="6096000" cy="2854692"/>
              </a:xfrm>
              <a:prstGeom prst="rect">
                <a:avLst/>
              </a:prstGeom>
              <a:blipFill>
                <a:blip r:embed="rId4"/>
                <a:stretch>
                  <a:fillRect b="-10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D1AB6C43-BDA0-47E5-B1E9-6586EA4DAA64}"/>
              </a:ext>
            </a:extLst>
          </p:cNvPr>
          <p:cNvSpPr/>
          <p:nvPr/>
        </p:nvSpPr>
        <p:spPr>
          <a:xfrm>
            <a:off x="1364689" y="6082785"/>
            <a:ext cx="2604624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dirty="0"/>
              <a:t>the (Posterior) Probability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7C303FB-E55A-47C9-A0A9-471C8B615989}"/>
              </a:ext>
            </a:extLst>
          </p:cNvPr>
          <p:cNvCxnSpPr>
            <a:stCxn id="8" idx="3"/>
          </p:cNvCxnSpPr>
          <p:nvPr/>
        </p:nvCxnSpPr>
        <p:spPr>
          <a:xfrm>
            <a:off x="3969313" y="6267451"/>
            <a:ext cx="477996" cy="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21FE624-8400-4429-BB94-5B981909A696}"/>
              </a:ext>
            </a:extLst>
          </p:cNvPr>
          <p:cNvSpPr/>
          <p:nvPr/>
        </p:nvSpPr>
        <p:spPr>
          <a:xfrm>
            <a:off x="1444352" y="5402279"/>
            <a:ext cx="22103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TW" dirty="0"/>
              <a:t>the (Prior) Probability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5D9BD0F-D36C-4AF2-AD2A-EDC8E5E4370C}"/>
              </a:ext>
            </a:extLst>
          </p:cNvPr>
          <p:cNvCxnSpPr>
            <a:stCxn id="11" idx="3"/>
          </p:cNvCxnSpPr>
          <p:nvPr/>
        </p:nvCxnSpPr>
        <p:spPr>
          <a:xfrm flipV="1">
            <a:off x="3654701" y="4935682"/>
            <a:ext cx="792608" cy="65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3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DEBB2A-03BE-4658-9EC5-62650DA1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081825"/>
          </a:xfrm>
        </p:spPr>
        <p:txBody>
          <a:bodyPr>
            <a:normAutofit/>
          </a:bodyPr>
          <a:lstStyle/>
          <a:p>
            <a:r>
              <a:rPr lang="en-US" altLang="zh-TW" dirty="0"/>
              <a:t>Learning the weights of the Logistic cost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8B775E-C643-4FFF-9242-462C877B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845F1-1543-489E-8D53-69D50775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67" y="5738006"/>
            <a:ext cx="6435852" cy="8009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F1AA54-B89A-4F94-913C-E53CC468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7" y="2650496"/>
            <a:ext cx="8009058" cy="8009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563327-7C6F-4A29-B2E3-2D99D67FEB20}"/>
              </a:ext>
            </a:extLst>
          </p:cNvPr>
          <p:cNvSpPr/>
          <p:nvPr/>
        </p:nvSpPr>
        <p:spPr>
          <a:xfrm>
            <a:off x="618185" y="1057858"/>
            <a:ext cx="46235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1. Define the Likelihood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/>
              <a:t>(..)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of observing the set of all training data X, y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as a function of w </a:t>
            </a:r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</a:t>
            </a:r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zh-TW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2. To maximize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F25DD4-6B82-44B7-91E5-B01F43D5A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67" y="3520453"/>
            <a:ext cx="7415796" cy="80090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774296-DA5D-43C6-9350-3C4ACAD8D09E}"/>
              </a:ext>
            </a:extLst>
          </p:cNvPr>
          <p:cNvSpPr txBox="1"/>
          <p:nvPr/>
        </p:nvSpPr>
        <p:spPr>
          <a:xfrm>
            <a:off x="618186" y="4713668"/>
            <a:ext cx="570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To maximize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</a:t>
            </a:r>
            <a:r>
              <a:rPr lang="en-US" altLang="zh-TW" dirty="0"/>
              <a:t>w) </a:t>
            </a:r>
            <a:r>
              <a:rPr lang="en-US" altLang="zh-TW" dirty="0">
                <a:sym typeface="Wingdings" panose="05000000000000000000" pitchFamily="2" charset="2"/>
              </a:rPr>
              <a:t> To minimize –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>
                <a:sym typeface="Wingdings" panose="05000000000000000000" pitchFamily="2" charset="2"/>
              </a:rPr>
              <a:t>(w)  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Let </a:t>
            </a:r>
            <a:r>
              <a:rPr lang="en-US" altLang="zh-TW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(w) = – </a:t>
            </a:r>
            <a:r>
              <a:rPr lang="en-US" altLang="zh-TW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>
                <a:highlight>
                  <a:srgbClr val="FFFF00"/>
                </a:highlight>
                <a:sym typeface="Wingdings" panose="05000000000000000000" pitchFamily="2" charset="2"/>
              </a:rPr>
              <a:t>(w) </a:t>
            </a:r>
            <a:endParaRPr lang="zh-TW" altLang="en-US" dirty="0">
              <a:highlight>
                <a:srgbClr val="FFFF00"/>
              </a:highlight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AB6BF59-7F4D-45D3-A668-F1B4924E65A3}"/>
              </a:ext>
            </a:extLst>
          </p:cNvPr>
          <p:cNvGrpSpPr/>
          <p:nvPr/>
        </p:nvGrpSpPr>
        <p:grpSpPr>
          <a:xfrm>
            <a:off x="8610600" y="4336254"/>
            <a:ext cx="3559372" cy="1809317"/>
            <a:chOff x="8511925" y="4411687"/>
            <a:chExt cx="3559372" cy="180931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7D6208C-75B6-4BD4-A721-E7F3ECCF1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11925" y="5415026"/>
              <a:ext cx="3358242" cy="8059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F073ADD-73B3-487C-A8D6-61DF748FC51E}"/>
                </a:ext>
              </a:extLst>
            </p:cNvPr>
            <p:cNvSpPr txBox="1"/>
            <p:nvPr/>
          </p:nvSpPr>
          <p:spPr>
            <a:xfrm>
              <a:off x="8511925" y="4411687"/>
              <a:ext cx="3559372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Compare with</a:t>
              </a:r>
            </a:p>
            <a:p>
              <a:r>
                <a:rPr lang="en-US" altLang="zh-TW" dirty="0"/>
                <a:t>minimal Sum of Squared Difference </a:t>
              </a:r>
            </a:p>
            <a:p>
              <a:r>
                <a:rPr lang="en-US" altLang="zh-TW" dirty="0"/>
                <a:t>between y and </a:t>
              </a:r>
              <a:r>
                <a:rPr lang="el-GR" altLang="zh-TW" dirty="0"/>
                <a:t>φ</a:t>
              </a:r>
              <a:endParaRPr lang="zh-TW" altLang="en-US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5F2CB413-DE27-4E86-91DD-CF9DC410E767}"/>
              </a:ext>
            </a:extLst>
          </p:cNvPr>
          <p:cNvSpPr/>
          <p:nvPr/>
        </p:nvSpPr>
        <p:spPr>
          <a:xfrm>
            <a:off x="502867" y="5368674"/>
            <a:ext cx="2134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3. To minimize </a:t>
            </a:r>
            <a:r>
              <a:rPr lang="en-US" altLang="zh-TW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/>
              <a:t>w)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893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440321B8-828B-4785-9066-8F2238BE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9" y="41393"/>
            <a:ext cx="10011508" cy="363226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C18996-17F7-47C2-8F9C-5CFC561BF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ED0938-F073-4270-8522-5B166ECFA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913" y="3197879"/>
            <a:ext cx="1694835" cy="76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4519311-8C0F-486A-940B-3DFCDD85B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79" y="5325564"/>
            <a:ext cx="3810000" cy="533400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DF2E0B-BBD3-4D49-A189-4BFF5F813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79" y="4396492"/>
            <a:ext cx="6435852" cy="800906"/>
          </a:xfrm>
          <a:prstGeom prst="rect">
            <a:avLst/>
          </a:prstGeom>
          <a:ln>
            <a:solidFill>
              <a:srgbClr val="006600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C75F92-FB10-48A7-BB6D-1C50C3B02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917" y="3495985"/>
            <a:ext cx="3697189" cy="428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31444C0-BADC-4BDA-92E2-49259CD8B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4407076"/>
            <a:ext cx="3358242" cy="80597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A6A6415-BA1F-4CF1-A52C-5F926B0EA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5479754"/>
            <a:ext cx="3810000" cy="5334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F2923E7-53B3-4F10-A0BA-4EF2C7117E3E}"/>
              </a:ext>
            </a:extLst>
          </p:cNvPr>
          <p:cNvSpPr txBox="1"/>
          <p:nvPr/>
        </p:nvSpPr>
        <p:spPr>
          <a:xfrm>
            <a:off x="2856268" y="5858964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6600"/>
                </a:solidFill>
              </a:rPr>
              <a:t>=?</a:t>
            </a:r>
            <a:endParaRPr lang="zh-TW" altLang="en-US" sz="3200" b="1" dirty="0">
              <a:solidFill>
                <a:srgbClr val="0066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A8F844-AA02-4173-8E0B-BF1A80DE6860}"/>
              </a:ext>
            </a:extLst>
          </p:cNvPr>
          <p:cNvSpPr txBox="1"/>
          <p:nvPr/>
        </p:nvSpPr>
        <p:spPr>
          <a:xfrm>
            <a:off x="9809608" y="6013154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= ?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14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A5E41D-D831-431B-9B08-4F7A3D52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2292EB-DBAF-4B87-B2A3-C03E9CE25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548298"/>
          </a:xfrm>
        </p:spPr>
        <p:txBody>
          <a:bodyPr/>
          <a:lstStyle/>
          <a:p>
            <a:r>
              <a:rPr lang="en-US" altLang="zh-TW" dirty="0"/>
              <a:t>For Maximal Likelihood Training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E13E89-8260-46ED-9CC5-3E4F829E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A40C67-E602-4D64-9002-53A921C4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01" y="4843987"/>
            <a:ext cx="5465799" cy="10445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F41647-395F-46E5-863B-EA29A28D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01" y="3194391"/>
            <a:ext cx="6462320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81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A323F-7A9D-438F-8E11-BEA33FC9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7FB7A7-DEBA-41F3-A065-20C4758A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6898"/>
          </a:xfrm>
        </p:spPr>
        <p:txBody>
          <a:bodyPr/>
          <a:lstStyle/>
          <a:p>
            <a:r>
              <a:rPr lang="en-US" altLang="zh-TW" dirty="0"/>
              <a:t>For minimal Sum of Squared Difference 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F86DB-A158-4C88-AAB8-2379B915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FD5449-3090-40C3-885C-C15432E8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23" y="2667122"/>
            <a:ext cx="3453061" cy="84768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68572E5-D1ED-4973-AF45-672B0109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23" y="3988778"/>
            <a:ext cx="3810000" cy="5334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7BF4DD1-CF57-4822-9A3E-8B11E6FBACCD}"/>
              </a:ext>
            </a:extLst>
          </p:cNvPr>
          <p:cNvSpPr txBox="1"/>
          <p:nvPr/>
        </p:nvSpPr>
        <p:spPr>
          <a:xfrm>
            <a:off x="3402331" y="4522178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00FF"/>
                </a:solidFill>
              </a:rPr>
              <a:t>= ?</a:t>
            </a:r>
            <a:endParaRPr lang="zh-TW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B0108B-992E-48AF-AF29-125AA83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677" y="3090963"/>
            <a:ext cx="5813873" cy="13255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  <a:prstDash val="dash"/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8C41A6-4811-4A58-96A8-FCC8DD474872}"/>
              </a:ext>
            </a:extLst>
          </p:cNvPr>
          <p:cNvSpPr txBox="1"/>
          <p:nvPr/>
        </p:nvSpPr>
        <p:spPr>
          <a:xfrm>
            <a:off x="6096000" y="274165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4">
                    <a:lumMod val="50000"/>
                  </a:schemeClr>
                </a:solidFill>
              </a:rPr>
              <a:t>推導公式時的重要參考：</a:t>
            </a:r>
          </a:p>
        </p:txBody>
      </p:sp>
    </p:spTree>
    <p:extLst>
      <p:ext uri="{BB962C8B-B14F-4D97-AF65-F5344CB8AC3E}">
        <p14:creationId xmlns:p14="http://schemas.microsoft.com/office/powerpoint/2010/main" val="83459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87F8B-23F5-40E8-9BAD-DEFD0A3D7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 (SVM)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B9C897-862D-4E59-B660-A0B8BCFB3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 vector machine</a:t>
            </a:r>
            <a:endParaRPr lang="en-US" altLang="zh-TW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https://en.wikipedia.org/wiki/Support_vector_machine</a:t>
            </a:r>
            <a:endParaRPr lang="en-US" altLang="zh-TW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Hinge loss</a:t>
            </a:r>
          </a:p>
          <a:p>
            <a:pPr lvl="1"/>
            <a:r>
              <a:rPr lang="en-US" altLang="zh-TW" dirty="0">
                <a:hlinkClick r:id="rId3"/>
              </a:rPr>
              <a:t>https://en.wikipedia.org/wiki/Hinge_loss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92B13C-72F3-4C65-A210-14611E96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532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668945-B7EC-4556-B1F0-83C03F86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F3C9B-EBB8-43D4-9DB7-7FEAFCE6A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林智仁教授 的 </a:t>
            </a:r>
            <a:r>
              <a:rPr lang="en-US" altLang="zh-TW" dirty="0"/>
              <a:t>SVM</a:t>
            </a:r>
          </a:p>
          <a:p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https://www.csie.ntu.edu.tw/~cjlin/libsvm/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https://www.csie.ntu.edu.tw/~cjlin/papers/libsvm.pdf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https://www.csie.ntu.edu.tw/~cjlin/papers/guide/guide.pdf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668A95-94A4-4B5B-9D9F-C06893B3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04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42A195-7734-4D0A-91BC-49C559CA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1F3E6-EDB2-423E-AD3A-8F4E5691E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Multiclass classification</a:t>
            </a:r>
          </a:p>
          <a:p>
            <a:pPr lvl="1"/>
            <a:r>
              <a:rPr lang="en-US" altLang="zh-TW" dirty="0">
                <a:hlinkClick r:id="rId2"/>
              </a:rPr>
              <a:t>https://en.wikipedia.org/wiki/Multiclass_classification</a:t>
            </a:r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b="1" dirty="0"/>
              <a:t>One-vs.-rest</a:t>
            </a:r>
          </a:p>
          <a:p>
            <a:pPr lvl="1"/>
            <a:endParaRPr lang="en-US" altLang="zh-TW" b="1" dirty="0"/>
          </a:p>
          <a:p>
            <a:pPr lvl="1"/>
            <a:r>
              <a:rPr lang="en-US" altLang="zh-TW" b="1" dirty="0"/>
              <a:t>One-vs.-one</a:t>
            </a:r>
          </a:p>
          <a:p>
            <a:pPr lvl="2"/>
            <a:r>
              <a:rPr lang="en-US" altLang="zh-TW" i="1" dirty="0"/>
              <a:t>K</a:t>
            </a:r>
            <a:r>
              <a:rPr lang="en-US" altLang="zh-TW" dirty="0"/>
              <a:t> (</a:t>
            </a:r>
            <a:r>
              <a:rPr lang="en-US" altLang="zh-TW" i="1" dirty="0"/>
              <a:t>K</a:t>
            </a:r>
            <a:r>
              <a:rPr lang="en-US" altLang="zh-TW" dirty="0"/>
              <a:t> − 1) / 2 binary classifiers for a </a:t>
            </a:r>
            <a:r>
              <a:rPr lang="en-US" altLang="zh-TW" i="1" dirty="0"/>
              <a:t>K</a:t>
            </a:r>
            <a:r>
              <a:rPr lang="en-US" altLang="zh-TW" dirty="0"/>
              <a:t>-way multiclass problem</a:t>
            </a:r>
          </a:p>
          <a:p>
            <a:pPr lvl="2"/>
            <a:r>
              <a:rPr lang="en-US" altLang="zh-TW" dirty="0"/>
              <a:t>At prediction time, a voting scheme is applied</a:t>
            </a:r>
            <a:endParaRPr lang="en-US" altLang="zh-TW" b="1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396BB7-B6E0-448F-947C-65530215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72DA2B-0E90-4DFE-9D9E-F337C6DA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842" y="3429000"/>
            <a:ext cx="2407158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5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CBA17-23BF-4FB2-B3A5-65EC7714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91A52F-3326-45CF-88B3-06C9C909E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https://en.wikipedia.org/wiki/Optimization_problem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9BD415-FFAF-4AE4-AEFD-77B225FD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A0FA7B-6142-4001-A2EA-45B4A438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23" y="2353468"/>
            <a:ext cx="7334557" cy="276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E8D656-84DB-43B4-AD6B-27633DCD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First steps with </a:t>
            </a:r>
            <a:r>
              <a:rPr lang="en-US" altLang="zh-TW" sz="4400" b="1" i="0" u="none" strike="noStrike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scikit</a:t>
            </a:r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-learn </a:t>
            </a:r>
            <a:b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altLang="zh-TW" sz="44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– training a perceptron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BB5A40-AACA-46C1-B87B-F154361DC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370" y="1309904"/>
            <a:ext cx="4681182" cy="1150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>
                <a:hlinkClick r:id="rId2"/>
              </a:rPr>
              <a:t>http://scikit-learn.org/stable/modules/generated/sklearn.linear_model.Perceptron.html#examples-using-sklearn-linear-model-perceptron</a:t>
            </a: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7BC008C-41B5-4D6E-9074-5FB226CCD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45478"/>
              </p:ext>
            </p:extLst>
          </p:nvPr>
        </p:nvGraphicFramePr>
        <p:xfrm>
          <a:off x="838198" y="2973945"/>
          <a:ext cx="10047515" cy="2914650"/>
        </p:xfrm>
        <a:graphic>
          <a:graphicData uri="http://schemas.openxmlformats.org/drawingml/2006/table">
            <a:tbl>
              <a:tblPr/>
              <a:tblGrid>
                <a:gridCol w="4737431">
                  <a:extLst>
                    <a:ext uri="{9D8B030D-6E8A-4147-A177-3AD203B41FA5}">
                      <a16:colId xmlns:a16="http://schemas.microsoft.com/office/drawing/2014/main" val="3562791158"/>
                    </a:ext>
                  </a:extLst>
                </a:gridCol>
                <a:gridCol w="5310084">
                  <a:extLst>
                    <a:ext uri="{9D8B030D-6E8A-4147-A177-3AD203B41FA5}">
                      <a16:colId xmlns:a16="http://schemas.microsoft.com/office/drawing/2014/main" val="9347457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3" tooltip="sklearn.linear_model.Perceptron.decision_function"/>
                        </a:rPr>
                        <a:t>decision_function</a:t>
                      </a:r>
                      <a:r>
                        <a:rPr lang="en-US">
                          <a:effectLst/>
                        </a:rPr>
                        <a:t>(X)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Predict confidence scores for samples.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04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linkClick r:id="rId4" tooltip="sklearn.linear_model.Perceptron.densify"/>
                        </a:rPr>
                        <a:t>densify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Convert coefficient matrix to dense array format.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146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5" tooltip="sklearn.linear_model.Perceptron.fit"/>
                        </a:rPr>
                        <a:t>fit</a:t>
                      </a:r>
                      <a:r>
                        <a:rPr lang="fr-FR" dirty="0">
                          <a:effectLst/>
                          <a:highlight>
                            <a:srgbClr val="FFFF00"/>
                          </a:highlight>
                        </a:rPr>
                        <a:t>(X, y</a:t>
                      </a:r>
                      <a:r>
                        <a:rPr lang="zh-TW" altLang="en-US" dirty="0">
                          <a:effectLst/>
                          <a:highlight>
                            <a:srgbClr val="FFFF00"/>
                          </a:highlight>
                        </a:rPr>
                        <a:t>  </a:t>
                      </a:r>
                      <a:r>
                        <a:rPr lang="fr-FR" dirty="0">
                          <a:effectLst/>
                          <a:highlight>
                            <a:srgbClr val="FFFF00"/>
                          </a:highlight>
                        </a:rPr>
                        <a:t>[, coef_init, intercept_init, …])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Fit linear model with Stochastic Gradient Descent.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586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6" tooltip="sklearn.linear_model.Perceptron.get_params"/>
                        </a:rPr>
                        <a:t>get_params</a:t>
                      </a:r>
                      <a:r>
                        <a:rPr lang="en-US">
                          <a:effectLst/>
                        </a:rPr>
                        <a:t>([deep])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Get parameters for this estimator.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359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 err="1">
                          <a:solidFill>
                            <a:srgbClr val="2878A2"/>
                          </a:solidFill>
                          <a:effectLst/>
                          <a:hlinkClick r:id="rId7" tooltip="sklearn.linear_model.Perceptron.partial_fit"/>
                        </a:rPr>
                        <a:t>partial_fit</a:t>
                      </a:r>
                      <a:r>
                        <a:rPr lang="en-US" dirty="0">
                          <a:effectLst/>
                        </a:rPr>
                        <a:t>(X, y[, classes, </a:t>
                      </a:r>
                      <a:r>
                        <a:rPr lang="en-US" dirty="0" err="1">
                          <a:effectLst/>
                        </a:rPr>
                        <a:t>sample_weight</a:t>
                      </a:r>
                      <a:r>
                        <a:rPr lang="en-US" dirty="0">
                          <a:effectLst/>
                        </a:rPr>
                        <a:t>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Fit linear model with Stochastic Gradient Descent.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97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8" tooltip="sklearn.linear_model.Perceptron.predict"/>
                        </a:rPr>
                        <a:t>predict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(X)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Predict class labels for samples in X.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89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 dirty="0">
                          <a:solidFill>
                            <a:srgbClr val="2878A2"/>
                          </a:solidFill>
                          <a:effectLst/>
                          <a:highlight>
                            <a:srgbClr val="FFFF00"/>
                          </a:highlight>
                          <a:hlinkClick r:id="rId9" tooltip="sklearn.linear_model.Perceptron.score"/>
                        </a:rPr>
                        <a:t>score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(X, y</a:t>
                      </a:r>
                      <a:r>
                        <a:rPr lang="zh-TW" altLang="en-US" dirty="0">
                          <a:effectLst/>
                          <a:highlight>
                            <a:srgbClr val="FFFF00"/>
                          </a:highlight>
                        </a:rPr>
                        <a:t>  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[, </a:t>
                      </a:r>
                      <a:r>
                        <a:rPr lang="en-US" dirty="0" err="1">
                          <a:effectLst/>
                          <a:highlight>
                            <a:srgbClr val="FFFF00"/>
                          </a:highlight>
                        </a:rPr>
                        <a:t>sample_weight</a:t>
                      </a:r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])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highlight>
                            <a:srgbClr val="FFFF00"/>
                          </a:highlight>
                        </a:rPr>
                        <a:t>Returns the mean accuracy on the given test data and labels.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752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set_params(*args, **kwargs)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>
                        <a:effectLst/>
                      </a:endParaRP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939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2878A2"/>
                          </a:solidFill>
                          <a:effectLst/>
                          <a:hlinkClick r:id="rId10" tooltip="sklearn.linear_model.Perceptron.sparsify"/>
                        </a:rPr>
                        <a:t>sparsify</a:t>
                      </a:r>
                      <a:r>
                        <a:rPr lang="en-US">
                          <a:effectLst/>
                        </a:rPr>
                        <a:t>()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dirty="0">
                          <a:effectLst/>
                        </a:rPr>
                        <a:t>Convert coefficient matrix to sparse format.</a:t>
                      </a:r>
                    </a:p>
                  </a:txBody>
                  <a:tcPr marL="47625" marR="76200" marT="9525" marB="95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8262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B636EB4-CA8F-46AC-BD28-9269E7DB1C56}"/>
              </a:ext>
            </a:extLst>
          </p:cNvPr>
          <p:cNvSpPr/>
          <p:nvPr/>
        </p:nvSpPr>
        <p:spPr>
          <a:xfrm>
            <a:off x="662310" y="2039929"/>
            <a:ext cx="5649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err="1">
                <a:hlinkClick r:id="rId2"/>
              </a:rPr>
              <a:t>sklearn.linear_model.Perceptron</a:t>
            </a:r>
            <a:endParaRPr lang="en-US" altLang="zh-TW" sz="3200" dirty="0">
              <a:hlinkClick r:id="rId2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7FB226-002E-4573-9559-B6422FA8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021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76DAF-38B5-455F-9947-0D0127784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Constrained optimization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9C34D6-931F-4806-933A-92D2E424E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035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https://en.wikipedia.org/wiki/Constrained_optimization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109E-0CC0-4EAE-AD61-56CE4E6ED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A839F8-DABF-4100-86E1-95639C93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68" y="2464744"/>
            <a:ext cx="8182992" cy="24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3E8F4-C060-46FE-89A1-4C4FB66A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Lagrange Multiplier Method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14EB9D-FC62-40BD-A1B9-2FE724815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http://episte.math.ntu.edu.tw/entries/en_lagrange_mul/index.html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AF5EF3-3F78-46B8-8C6F-5AC13169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802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207C4E-0F29-46AB-B2B3-3E471299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2839762"/>
            <a:ext cx="5535386" cy="3699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A63BF9D-63C8-4E15-9824-40480B76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TW" altLang="en-US" dirty="0"/>
            </a:br>
            <a:r>
              <a:rPr lang="en-US" altLang="zh-TW" dirty="0"/>
              <a:t> </a:t>
            </a:r>
            <a:r>
              <a:rPr lang="en-US" altLang="zh-TW" b="1" dirty="0"/>
              <a:t>Support Vector Machines 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6A052E-C757-4D98-BE77-B045A6F8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884919"/>
          </a:xfrm>
        </p:spPr>
        <p:txBody>
          <a:bodyPr>
            <a:normAutofit/>
          </a:bodyPr>
          <a:lstStyle/>
          <a:p>
            <a:r>
              <a:rPr lang="en-US" altLang="zh-TW" dirty="0">
                <a:hlinkClick r:id="rId3"/>
              </a:rPr>
              <a:t>http://www.cmlab.csie.ntu.edu.tw/~cyy/learning/tutorials/SVM2.pdf</a:t>
            </a:r>
            <a:endParaRPr lang="en-US" altLang="zh-TW" dirty="0"/>
          </a:p>
          <a:p>
            <a:pPr lvl="2"/>
            <a:r>
              <a:rPr lang="en-US" altLang="zh-TW" dirty="0"/>
              <a:t>by </a:t>
            </a:r>
            <a:r>
              <a:rPr lang="zh-TW" altLang="en-US" dirty="0"/>
              <a:t>林宗勳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A9F33F-E649-48DD-9260-27DE6B31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D3A24F-6573-4220-875C-92708A908355}"/>
              </a:ext>
            </a:extLst>
          </p:cNvPr>
          <p:cNvSpPr/>
          <p:nvPr/>
        </p:nvSpPr>
        <p:spPr>
          <a:xfrm>
            <a:off x="5271407" y="2782669"/>
            <a:ext cx="66783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我們希望能找出一條線能夠將黑點和白點分開，</a:t>
            </a:r>
            <a:endParaRPr lang="en-US" altLang="zh-TW" dirty="0"/>
          </a:p>
          <a:p>
            <a:r>
              <a:rPr lang="zh-TW" altLang="en-US" dirty="0"/>
              <a:t>而且我們還希望這條線距離這兩個集合的邊界</a:t>
            </a:r>
            <a:r>
              <a:rPr lang="en-US" altLang="zh-TW" dirty="0"/>
              <a:t>(margin)</a:t>
            </a:r>
            <a:r>
              <a:rPr lang="zh-TW" altLang="en-US" dirty="0"/>
              <a:t>越大越好。</a:t>
            </a:r>
          </a:p>
        </p:txBody>
      </p:sp>
    </p:spTree>
    <p:extLst>
      <p:ext uri="{BB962C8B-B14F-4D97-AF65-F5344CB8AC3E}">
        <p14:creationId xmlns:p14="http://schemas.microsoft.com/office/powerpoint/2010/main" val="22257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9704D-BB41-4E8C-8A63-E784F363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93" y="1690688"/>
            <a:ext cx="7001607" cy="46656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86A72C5-C883-43C9-B6BE-CFBE1FEB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Support vector machine</a:t>
            </a:r>
            <a:r>
              <a:rPr lang="zh-TW" altLang="en-US" dirty="0"/>
              <a:t> </a:t>
            </a:r>
            <a:r>
              <a:rPr lang="en-US" altLang="zh-TW" dirty="0"/>
              <a:t>(SVM)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AE00C-D37A-497C-BD2D-AF875F460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763" y="1488830"/>
            <a:ext cx="4889377" cy="4867520"/>
          </a:xfrm>
        </p:spPr>
        <p:txBody>
          <a:bodyPr>
            <a:normAutofit fontScale="77500" lnSpcReduction="20000"/>
          </a:bodyPr>
          <a:lstStyle/>
          <a:p>
            <a:pPr lvl="1">
              <a:spcBef>
                <a:spcPts val="1000"/>
              </a:spcBef>
              <a:defRPr/>
            </a:pPr>
            <a:r>
              <a:rPr lang="en-US" altLang="zh-TW" dirty="0">
                <a:hlinkClick r:id="rId4"/>
              </a:rPr>
              <a:t>https://en.wikipedia.org/wiki/Support_vector_machine</a:t>
            </a:r>
            <a:endParaRPr lang="en-US" altLang="zh-TW" dirty="0"/>
          </a:p>
          <a:p>
            <a:pPr>
              <a:defRPr/>
            </a:pPr>
            <a:r>
              <a:rPr lang="en-US" altLang="zh-TW" b="1" dirty="0"/>
              <a:t>Maximum margin classification</a:t>
            </a:r>
            <a:endParaRPr lang="en-US" altLang="zh-TW" dirty="0"/>
          </a:p>
          <a:p>
            <a:r>
              <a:rPr lang="en-US" altLang="zh-TW" dirty="0"/>
              <a:t>SVM</a:t>
            </a:r>
            <a:r>
              <a:rPr lang="zh-TW" altLang="en-US" dirty="0"/>
              <a:t> </a:t>
            </a:r>
            <a:r>
              <a:rPr lang="en-US" altLang="zh-TW" dirty="0"/>
              <a:t>can be considered an extension of the perceptron. </a:t>
            </a:r>
          </a:p>
          <a:p>
            <a:pPr lvl="1"/>
            <a:r>
              <a:rPr lang="en-US" altLang="zh-TW" dirty="0"/>
              <a:t>In perceptron (ADLINE), to minimize </a:t>
            </a:r>
            <a:r>
              <a:rPr lang="en-US" altLang="zh-TW" dirty="0">
                <a:solidFill>
                  <a:srgbClr val="FF0000"/>
                </a:solidFill>
              </a:rPr>
              <a:t>misclassification errors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in SVM, to maximize the </a:t>
            </a:r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. 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en-US" altLang="zh-TW" dirty="0"/>
              <a:t>= distance </a:t>
            </a:r>
          </a:p>
          <a:p>
            <a:pPr marL="0" indent="0">
              <a:buNone/>
            </a:pPr>
            <a:r>
              <a:rPr lang="en-US" altLang="zh-TW" dirty="0"/>
              <a:t>between the separating hyperplane (</a:t>
            </a:r>
            <a:r>
              <a:rPr lang="en-US" altLang="zh-TW" dirty="0">
                <a:solidFill>
                  <a:srgbClr val="FF0000"/>
                </a:solidFill>
              </a:rPr>
              <a:t>decision boundary</a:t>
            </a:r>
            <a:r>
              <a:rPr lang="en-US" altLang="zh-TW" dirty="0"/>
              <a:t>) </a:t>
            </a:r>
          </a:p>
          <a:p>
            <a:pPr marL="0" indent="0">
              <a:buNone/>
            </a:pPr>
            <a:r>
              <a:rPr lang="en-US" altLang="zh-TW" dirty="0"/>
              <a:t>and the </a:t>
            </a:r>
            <a:r>
              <a:rPr lang="en-US" altLang="zh-TW" dirty="0">
                <a:solidFill>
                  <a:srgbClr val="FF0000"/>
                </a:solidFill>
              </a:rPr>
              <a:t>training samples </a:t>
            </a:r>
          </a:p>
          <a:p>
            <a:pPr marL="0" indent="0">
              <a:buNone/>
            </a:pPr>
            <a:r>
              <a:rPr lang="en-US" altLang="zh-TW" dirty="0"/>
              <a:t>  that are </a:t>
            </a:r>
            <a:r>
              <a:rPr lang="en-US" altLang="zh-TW" dirty="0">
                <a:solidFill>
                  <a:srgbClr val="FF0000"/>
                </a:solidFill>
              </a:rPr>
              <a:t>closest </a:t>
            </a:r>
            <a:r>
              <a:rPr lang="en-US" altLang="zh-TW" dirty="0"/>
              <a:t>to this hyperplane, </a:t>
            </a:r>
          </a:p>
          <a:p>
            <a:pPr marL="0" indent="0">
              <a:buNone/>
            </a:pPr>
            <a:r>
              <a:rPr lang="en-US" altLang="zh-TW" dirty="0"/>
              <a:t>  which are the so-called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support vectors</a:t>
            </a:r>
            <a:r>
              <a:rPr lang="en-US" altLang="zh-TW" dirty="0"/>
              <a:t>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6DD776-E7C0-429C-8F88-46D397EB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529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78DF20-DBC4-4167-A188-91EF9F716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087A64F-15B3-43DF-9C68-353775390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65" y="879406"/>
            <a:ext cx="6381029" cy="4606993"/>
          </a:xfrm>
          <a:prstGeom prst="rect">
            <a:avLst/>
          </a:prstGeom>
        </p:spPr>
      </p:pic>
      <p:sp>
        <p:nvSpPr>
          <p:cNvPr id="6" name="AutoShape 2" descr="Maximum margin intuition">
            <a:extLst>
              <a:ext uri="{FF2B5EF4-FFF2-40B4-BE49-F238E27FC236}">
                <a16:creationId xmlns:a16="http://schemas.microsoft.com/office/drawing/2014/main" id="{EC00A717-F800-4B13-A013-8DFE1B1770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5DE48C-816B-4C4A-A113-827C59D15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0" y="500477"/>
            <a:ext cx="2381250" cy="4286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27958E7-93B5-48F2-89A5-17468541D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0" y="1147348"/>
            <a:ext cx="2381250" cy="4286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E18F6E-0488-4CC0-B449-8EB8D950F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0" y="1810784"/>
            <a:ext cx="2381250" cy="476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5AC31B5-FBBB-4C70-9123-F3ED91384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0" y="2521845"/>
            <a:ext cx="1905000" cy="6667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3AF733-A16D-43B0-90B3-B9C5A8931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0" y="3472310"/>
            <a:ext cx="2381250" cy="8667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0A8D99A-E28E-4B71-93F9-C71762604900}"/>
              </a:ext>
            </a:extLst>
          </p:cNvPr>
          <p:cNvSpPr/>
          <p:nvPr/>
        </p:nvSpPr>
        <p:spPr>
          <a:xfrm>
            <a:off x="7544627" y="4568660"/>
            <a:ext cx="3809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: the Distance between 2 hyperplane </a:t>
            </a:r>
          </a:p>
          <a:p>
            <a:endParaRPr lang="en-US" altLang="zh-TW" dirty="0"/>
          </a:p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the Margin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898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C18389-0E32-40C4-8806-EE6954E0E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390"/>
            <a:ext cx="10515600" cy="539888"/>
          </a:xfrm>
        </p:spPr>
        <p:txBody>
          <a:bodyPr/>
          <a:lstStyle/>
          <a:p>
            <a:r>
              <a:rPr lang="en-US" altLang="zh-TW" dirty="0"/>
              <a:t>The Margin is defined as the objective function of the SVM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98554-AD5A-4175-85BB-D63FD55F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76C890-5934-4132-96A2-A6780FC0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22" y="934278"/>
            <a:ext cx="916678" cy="144631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C98BC0B-9562-4306-9087-904023770871}"/>
              </a:ext>
            </a:extLst>
          </p:cNvPr>
          <p:cNvSpPr/>
          <p:nvPr/>
        </p:nvSpPr>
        <p:spPr>
          <a:xfrm>
            <a:off x="1232393" y="2920480"/>
            <a:ext cx="2194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under the </a:t>
            </a:r>
            <a:r>
              <a:rPr lang="en-US" altLang="zh-TW" b="1" dirty="0">
                <a:solidFill>
                  <a:srgbClr val="FF0000"/>
                </a:solidFill>
              </a:rPr>
              <a:t>constraints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54459AC-1365-458D-B529-C288C6DAA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82" y="4106592"/>
            <a:ext cx="3213619" cy="539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2C7672-0B4B-4295-BD95-B2E5521E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401" y="4714390"/>
            <a:ext cx="3810000" cy="571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189422E-E0FF-4DA8-992D-664D42A5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392" y="3643962"/>
            <a:ext cx="1428750" cy="3714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E7421D3-30AA-4B31-8F4D-D198FED40A8B}"/>
              </a:ext>
            </a:extLst>
          </p:cNvPr>
          <p:cNvSpPr/>
          <p:nvPr/>
        </p:nvSpPr>
        <p:spPr>
          <a:xfrm>
            <a:off x="2661142" y="3576080"/>
            <a:ext cx="3854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(the number of samples in our dataset)</a:t>
            </a:r>
            <a:endParaRPr lang="zh-TW" altLang="en-US" dirty="0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D1A2C397-C2DB-4B18-841A-C6B4C8069037}"/>
              </a:ext>
            </a:extLst>
          </p:cNvPr>
          <p:cNvSpPr/>
          <p:nvPr/>
        </p:nvSpPr>
        <p:spPr>
          <a:xfrm>
            <a:off x="1232392" y="4376536"/>
            <a:ext cx="277009" cy="7321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82C4C38-AE9E-44CA-92A8-A1D81E6EB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582" y="5565458"/>
            <a:ext cx="3379844" cy="716527"/>
          </a:xfrm>
          <a:prstGeom prst="rect">
            <a:avLst/>
          </a:prstGeom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1DECF3B1-51AC-4DAE-9433-52A2C981C650}"/>
              </a:ext>
            </a:extLst>
          </p:cNvPr>
          <p:cNvCxnSpPr>
            <a:stCxn id="11" idx="1"/>
            <a:endCxn id="12" idx="1"/>
          </p:cNvCxnSpPr>
          <p:nvPr/>
        </p:nvCxnSpPr>
        <p:spPr>
          <a:xfrm rot="10800000" flipH="1" flipV="1">
            <a:off x="1232392" y="4742624"/>
            <a:ext cx="298190" cy="1181097"/>
          </a:xfrm>
          <a:prstGeom prst="bentConnector3">
            <a:avLst>
              <a:gd name="adj1" fmla="val -766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366C729-1155-4A10-8B53-7366D41EB048}"/>
              </a:ext>
            </a:extLst>
          </p:cNvPr>
          <p:cNvSpPr txBox="1"/>
          <p:nvPr/>
        </p:nvSpPr>
        <p:spPr>
          <a:xfrm>
            <a:off x="397773" y="1394649"/>
            <a:ext cx="14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To </a:t>
            </a:r>
            <a:r>
              <a:rPr lang="en-US" altLang="zh-TW" dirty="0">
                <a:solidFill>
                  <a:srgbClr val="FF0000"/>
                </a:solidFill>
              </a:rPr>
              <a:t>maximize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C3F35AB-57CF-4369-91E3-8497CBFD5A1C}"/>
              </a:ext>
            </a:extLst>
          </p:cNvPr>
          <p:cNvSpPr txBox="1"/>
          <p:nvPr/>
        </p:nvSpPr>
        <p:spPr>
          <a:xfrm>
            <a:off x="3114591" y="1394649"/>
            <a:ext cx="17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To minimize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D7C633D-696C-4B13-8326-3F42524885FE}"/>
                  </a:ext>
                </a:extLst>
              </p:cNvPr>
              <p:cNvSpPr txBox="1"/>
              <p:nvPr/>
            </p:nvSpPr>
            <p:spPr>
              <a:xfrm>
                <a:off x="4744201" y="1962888"/>
                <a:ext cx="1355521" cy="98495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320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D7C633D-696C-4B13-8326-3F4252488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201" y="1962888"/>
                <a:ext cx="1355521" cy="9849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8C5E44-221D-4CCA-AF9A-ED8E97137544}"/>
              </a:ext>
            </a:extLst>
          </p:cNvPr>
          <p:cNvSpPr txBox="1"/>
          <p:nvPr/>
        </p:nvSpPr>
        <p:spPr>
          <a:xfrm>
            <a:off x="3097013" y="2342008"/>
            <a:ext cx="179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dirty="0"/>
              <a:t>To </a:t>
            </a:r>
            <a:r>
              <a:rPr lang="en-US" altLang="zh-TW" b="1" dirty="0">
                <a:solidFill>
                  <a:srgbClr val="FF0000"/>
                </a:solidFill>
              </a:rPr>
              <a:t>minimize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B745DDD-C93D-42EA-A6CC-877637EB07BB}"/>
                  </a:ext>
                </a:extLst>
              </p:cNvPr>
              <p:cNvSpPr txBox="1"/>
              <p:nvPr/>
            </p:nvSpPr>
            <p:spPr>
              <a:xfrm>
                <a:off x="4910426" y="1225046"/>
                <a:ext cx="93782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zh-TW" sz="3200" dirty="0"/>
                  <a:t>|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B745DDD-C93D-42EA-A6CC-877637EB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426" y="1225046"/>
                <a:ext cx="937823" cy="492443"/>
              </a:xfrm>
              <a:prstGeom prst="rect">
                <a:avLst/>
              </a:prstGeom>
              <a:blipFill>
                <a:blip r:embed="rId8"/>
                <a:stretch>
                  <a:fillRect t="-24691" r="-20915" b="-493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F2362D4-2122-4700-8997-B3B017693187}"/>
                  </a:ext>
                </a:extLst>
              </p:cNvPr>
              <p:cNvSpPr txBox="1"/>
              <p:nvPr/>
            </p:nvSpPr>
            <p:spPr>
              <a:xfrm>
                <a:off x="6120589" y="2280452"/>
                <a:ext cx="135552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3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0F2362D4-2122-4700-8997-B3B017693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89" y="2280452"/>
                <a:ext cx="135552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2ABC3C7E-1109-4147-A3BA-87DA756C5D49}"/>
              </a:ext>
            </a:extLst>
          </p:cNvPr>
          <p:cNvSpPr/>
          <p:nvPr/>
        </p:nvSpPr>
        <p:spPr>
          <a:xfrm>
            <a:off x="8100966" y="1263917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Solved by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quadratic programming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右大括弧 23">
            <a:extLst>
              <a:ext uri="{FF2B5EF4-FFF2-40B4-BE49-F238E27FC236}">
                <a16:creationId xmlns:a16="http://schemas.microsoft.com/office/drawing/2014/main" id="{3F789C01-5612-4230-814F-F99762A5AABC}"/>
              </a:ext>
            </a:extLst>
          </p:cNvPr>
          <p:cNvSpPr/>
          <p:nvPr/>
        </p:nvSpPr>
        <p:spPr>
          <a:xfrm>
            <a:off x="7496977" y="1225046"/>
            <a:ext cx="335467" cy="51313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BDF2CB0-3920-4016-AFB6-228F80E0976B}"/>
              </a:ext>
            </a:extLst>
          </p:cNvPr>
          <p:cNvSpPr/>
          <p:nvPr/>
        </p:nvSpPr>
        <p:spPr>
          <a:xfrm>
            <a:off x="7918646" y="4338703"/>
            <a:ext cx="4182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10"/>
              </a:rPr>
              <a:t>https://en.wikipedia.org/wiki/Quadratic_programming</a:t>
            </a:r>
            <a:endParaRPr lang="en-US" altLang="zh-TW" sz="14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47D27B3-A0CD-4662-9A83-56FC37C211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47" y="1885904"/>
            <a:ext cx="2570853" cy="958227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18C5B605-C539-4EDE-B4E8-889A16D41D45}"/>
              </a:ext>
            </a:extLst>
          </p:cNvPr>
          <p:cNvSpPr/>
          <p:nvPr/>
        </p:nvSpPr>
        <p:spPr>
          <a:xfrm>
            <a:off x="8180873" y="3206748"/>
            <a:ext cx="3258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inux Libertine"/>
              </a:rPr>
              <a:t>Utilize the “</a:t>
            </a:r>
            <a:r>
              <a:rPr lang="en-US" altLang="zh-TW" dirty="0" err="1">
                <a:solidFill>
                  <a:srgbClr val="000000"/>
                </a:solidFill>
                <a:latin typeface="Linux Libertine"/>
              </a:rPr>
              <a:t>Lagrangian</a:t>
            </a:r>
            <a:r>
              <a:rPr lang="en-US" altLang="zh-TW" dirty="0">
                <a:solidFill>
                  <a:srgbClr val="000000"/>
                </a:solidFill>
                <a:latin typeface="Linux Libertine"/>
              </a:rPr>
              <a:t> duality”</a:t>
            </a:r>
            <a:endParaRPr lang="en-US" altLang="zh-TW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381300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F30A9-AED1-4280-90AC-F923BB697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186" y="548084"/>
            <a:ext cx="4824845" cy="185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b="1" dirty="0"/>
              <a:t>nonlinearly separable case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Using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slack (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鬆弛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variables, </a:t>
            </a:r>
            <a:r>
              <a:rPr lang="el-GR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ξ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發音為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，令其為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正數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269B97-3897-4D2E-822B-027FC485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46</a:t>
            </a:fld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0BB9417-60F7-428A-878F-BF7FB2E2F460}"/>
              </a:ext>
            </a:extLst>
          </p:cNvPr>
          <p:cNvGrpSpPr/>
          <p:nvPr/>
        </p:nvGrpSpPr>
        <p:grpSpPr>
          <a:xfrm>
            <a:off x="1170360" y="3928422"/>
            <a:ext cx="3614967" cy="795338"/>
            <a:chOff x="606629" y="4802981"/>
            <a:chExt cx="3614967" cy="795338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5A8588B-6C2B-4FB1-81E8-2A8858CCD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0695" y="4802981"/>
              <a:ext cx="2120901" cy="7953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283223E6-3DF9-4C12-93BC-AEA604297B0E}"/>
                    </a:ext>
                  </a:extLst>
                </p:cNvPr>
                <p:cNvSpPr txBox="1"/>
                <p:nvPr/>
              </p:nvSpPr>
              <p:spPr>
                <a:xfrm>
                  <a:off x="606629" y="4954427"/>
                  <a:ext cx="135552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)≡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283223E6-3DF9-4C12-93BC-AEA604297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629" y="4954427"/>
                  <a:ext cx="135552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B1369D5-FA28-400C-9F3C-45B8099112DB}"/>
              </a:ext>
            </a:extLst>
          </p:cNvPr>
          <p:cNvGrpSpPr/>
          <p:nvPr/>
        </p:nvGrpSpPr>
        <p:grpSpPr>
          <a:xfrm>
            <a:off x="1202545" y="2569496"/>
            <a:ext cx="3996881" cy="719390"/>
            <a:chOff x="6096000" y="2907380"/>
            <a:chExt cx="3996881" cy="7193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F5CD8EE2-D254-4509-9CCE-E26AD92A4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07380"/>
              <a:ext cx="3383573" cy="719390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69A7148-7641-48B0-BEF0-74F30E94AEAF}"/>
                </a:ext>
              </a:extLst>
            </p:cNvPr>
            <p:cNvSpPr/>
            <p:nvPr/>
          </p:nvSpPr>
          <p:spPr>
            <a:xfrm>
              <a:off x="8866264" y="2921517"/>
              <a:ext cx="1226617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TW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l-GR" altLang="zh-TW" sz="28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ξ</a:t>
              </a:r>
              <a:r>
                <a:rPr lang="en-US" altLang="zh-TW" sz="28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TW" sz="2800" i="1" baseline="300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TW" sz="2800" i="1" baseline="30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TW" altLang="en-US" sz="2800" i="1" baseline="30000" dirty="0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408421-DF7C-4CE8-A718-F002ACAD622E}"/>
              </a:ext>
            </a:extLst>
          </p:cNvPr>
          <p:cNvSpPr/>
          <p:nvPr/>
        </p:nvSpPr>
        <p:spPr>
          <a:xfrm>
            <a:off x="1138175" y="348496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the new objective to be minimized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E0F579-4926-4A15-90EF-89803B8DCDD2}"/>
              </a:ext>
            </a:extLst>
          </p:cNvPr>
          <p:cNvSpPr/>
          <p:nvPr/>
        </p:nvSpPr>
        <p:spPr>
          <a:xfrm>
            <a:off x="3493510" y="4831880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the penalty </a:t>
            </a:r>
          </a:p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for misclassification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20AAA7-7EF8-484C-AEC2-5C8A373C2F09}"/>
              </a:ext>
            </a:extLst>
          </p:cNvPr>
          <p:cNvSpPr/>
          <p:nvPr/>
        </p:nvSpPr>
        <p:spPr>
          <a:xfrm>
            <a:off x="6934859" y="1599498"/>
            <a:ext cx="22068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C   controls the width </a:t>
            </a:r>
          </a:p>
          <a:p>
            <a:r>
              <a:rPr lang="en-US" altLang="zh-TW" dirty="0"/>
              <a:t>of the margin</a:t>
            </a:r>
            <a:endParaRPr lang="zh-TW" altLang="en-US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B8D46E4-0856-4E61-BCFF-BACE22799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2576" y="2245829"/>
            <a:ext cx="4640301" cy="2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9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7E2582-CEF5-4D47-903C-06399DF0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5698"/>
            <a:ext cx="6407727" cy="65433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train an SVM model 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  <a:latin typeface="Arial" panose="020B0604020202020204" pitchFamily="34" charset="0"/>
              </a:rPr>
              <a:t>to classify the different flowers in our Iris dataset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D083EC-3B19-42FE-9A20-BA207BDB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5F8485-6D58-48CF-894C-76E94BDD2C0E}"/>
              </a:ext>
            </a:extLst>
          </p:cNvPr>
          <p:cNvSpPr/>
          <p:nvPr/>
        </p:nvSpPr>
        <p:spPr>
          <a:xfrm>
            <a:off x="838200" y="1795800"/>
            <a:ext cx="4724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'linear’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 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altLang="zh-TW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(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省略 繪圖相關指令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8C786B-F50B-4686-A093-66E3C192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195" y="1560152"/>
            <a:ext cx="5603742" cy="37376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87F5838-45C5-4501-A4C6-58E5FCC55DB3}"/>
              </a:ext>
            </a:extLst>
          </p:cNvPr>
          <p:cNvSpPr/>
          <p:nvPr/>
        </p:nvSpPr>
        <p:spPr>
          <a:xfrm>
            <a:off x="815898" y="5039287"/>
            <a:ext cx="495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Logistic regression </a:t>
            </a:r>
            <a:r>
              <a:rPr lang="en-US" altLang="zh-TW" dirty="0"/>
              <a:t>vs </a:t>
            </a:r>
            <a:r>
              <a:rPr lang="en-US" altLang="zh-TW" dirty="0">
                <a:solidFill>
                  <a:srgbClr val="0000FF"/>
                </a:solidFill>
              </a:rPr>
              <a:t>support vector machines </a:t>
            </a:r>
          </a:p>
          <a:p>
            <a:endParaRPr lang="en-US" altLang="zh-TW" dirty="0"/>
          </a:p>
          <a:p>
            <a:r>
              <a:rPr lang="en-US" altLang="zh-TW" dirty="0"/>
              <a:t>In practical classification tasks, </a:t>
            </a:r>
          </a:p>
          <a:p>
            <a:r>
              <a:rPr lang="en-US" altLang="zh-TW" dirty="0"/>
              <a:t>linear logistic regression and linear SVMs </a:t>
            </a:r>
          </a:p>
          <a:p>
            <a:r>
              <a:rPr lang="en-US" altLang="zh-TW" dirty="0"/>
              <a:t>often yield very similar results.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026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1938C-598C-4C18-8EA5-99F83ED1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578716"/>
            <a:ext cx="5438568" cy="1162998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“kernel” SVM</a:t>
            </a:r>
          </a:p>
          <a:p>
            <a:pPr lvl="1"/>
            <a:r>
              <a:rPr lang="en-US" altLang="zh-TW" b="1" dirty="0"/>
              <a:t>Solving nonlinear problems</a:t>
            </a:r>
          </a:p>
          <a:p>
            <a:pPr lvl="2"/>
            <a:r>
              <a:rPr lang="en-US" altLang="zh-TW" b="1" dirty="0"/>
              <a:t>Using XOR (exclusive OR) as an example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3072B3-F1FC-42C5-AF55-3DB3670B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F9238E-3EE9-41E0-BF1D-3306FF6A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6217"/>
            <a:ext cx="6597971" cy="44008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555C4C5-E339-49F5-B3B7-4DD34E054D6A}"/>
              </a:ext>
            </a:extLst>
          </p:cNvPr>
          <p:cNvSpPr/>
          <p:nvPr/>
        </p:nvSpPr>
        <p:spPr>
          <a:xfrm>
            <a:off x="8001001" y="4572000"/>
            <a:ext cx="3367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Both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Linear Logistic Regression </a:t>
            </a:r>
            <a:r>
              <a:rPr lang="en-US" altLang="zh-TW" dirty="0"/>
              <a:t>method </a:t>
            </a:r>
          </a:p>
          <a:p>
            <a:r>
              <a:rPr lang="en-US" altLang="zh-TW" dirty="0"/>
              <a:t>and  </a:t>
            </a:r>
            <a:r>
              <a:rPr lang="en-US" altLang="zh-TW" dirty="0">
                <a:solidFill>
                  <a:srgbClr val="FF0000"/>
                </a:solidFill>
              </a:rPr>
              <a:t>Linear SVM </a:t>
            </a:r>
            <a:r>
              <a:rPr lang="en-US" altLang="zh-TW" dirty="0"/>
              <a:t>method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cannot perfectly </a:t>
            </a:r>
            <a:r>
              <a:rPr lang="en-US" altLang="zh-TW" dirty="0"/>
              <a:t>solve 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749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60BAA7-B03B-47D1-AD47-AC70E7F5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190" y="1031081"/>
            <a:ext cx="6432568" cy="4795837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D5881-C500-46AE-9869-06D72CA1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42" y="1861457"/>
            <a:ext cx="5461001" cy="1962604"/>
          </a:xfrm>
        </p:spPr>
        <p:txBody>
          <a:bodyPr>
            <a:normAutofit/>
          </a:bodyPr>
          <a:lstStyle/>
          <a:p>
            <a:r>
              <a:rPr lang="en-US" altLang="zh-TW" dirty="0"/>
              <a:t>project the original features </a:t>
            </a:r>
          </a:p>
          <a:p>
            <a:r>
              <a:rPr lang="en-US" altLang="zh-TW" dirty="0"/>
              <a:t>onto a higher-dimensional space </a:t>
            </a:r>
          </a:p>
          <a:p>
            <a:r>
              <a:rPr lang="en-US" altLang="zh-TW" dirty="0"/>
              <a:t>using a mapping function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2A5FB9-27DD-46AA-9E25-653015AA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7C762D-388E-4D2F-8877-7F70B9DF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12" y="3642007"/>
            <a:ext cx="6686339" cy="78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1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3AA12B-E664-44F0-AEDA-E497C433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the </a:t>
            </a:r>
            <a:r>
              <a:rPr lang="en-US" altLang="zh-TW" b="1" dirty="0">
                <a:solidFill>
                  <a:srgbClr val="FF0000"/>
                </a:solidFill>
              </a:rPr>
              <a:t>source code </a:t>
            </a:r>
            <a:r>
              <a:rPr lang="en-US" altLang="zh-TW" dirty="0"/>
              <a:t>for Perceptron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C8ACC-BCB6-4F89-B5FD-5B7753F33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0972"/>
          </a:xfrm>
        </p:spPr>
        <p:txBody>
          <a:bodyPr/>
          <a:lstStyle/>
          <a:p>
            <a:pPr marL="0" indent="0">
              <a:buNone/>
            </a:pPr>
            <a:r>
              <a:rPr lang="en-US" altLang="zh-TW"/>
              <a:t>C:\….\</a:t>
            </a:r>
            <a:r>
              <a:rPr lang="en-US" altLang="zh-TW" dirty="0"/>
              <a:t>Anaconda3\Lib\site-packages\sklearn\linear_model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119C42-B4D6-4EF5-88C7-CBA4411A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0" y="2290762"/>
            <a:ext cx="6418264" cy="26087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D2FE80-7084-48B4-BB14-B921AE498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770" y="3135382"/>
            <a:ext cx="6235344" cy="335749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F8523C-6361-447B-B534-2B1A44AF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194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4763E-07FA-4747-8D2F-56C1911E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461283"/>
            <a:ext cx="3138714" cy="685800"/>
          </a:xfrm>
        </p:spPr>
        <p:txBody>
          <a:bodyPr>
            <a:normAutofit fontScale="92500"/>
          </a:bodyPr>
          <a:lstStyle/>
          <a:p>
            <a:r>
              <a:rPr lang="en-US" altLang="zh-TW" dirty="0"/>
              <a:t>the kernel function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3AF548-7DEA-47B4-B676-CC3BBA29D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72A6AE-85BF-47A5-8B80-31BFC9E7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957" y="1147083"/>
            <a:ext cx="3810000" cy="685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F12268-0351-4AA3-B7DE-F4E46E28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689" y="4136553"/>
            <a:ext cx="3719290" cy="11901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4F6DEBA-EC28-45A6-8A2A-BE11E595A311}"/>
              </a:ext>
            </a:extLst>
          </p:cNvPr>
          <p:cNvSpPr/>
          <p:nvPr/>
        </p:nvSpPr>
        <p:spPr>
          <a:xfrm>
            <a:off x="827314" y="32475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Radial Basis Function (RBF) kernel </a:t>
            </a:r>
          </a:p>
          <a:p>
            <a:r>
              <a:rPr lang="en-US" altLang="zh-TW" dirty="0"/>
              <a:t>also called the </a:t>
            </a:r>
            <a:r>
              <a:rPr lang="en-US" altLang="zh-TW" dirty="0">
                <a:solidFill>
                  <a:srgbClr val="0000FF"/>
                </a:solidFill>
              </a:rPr>
              <a:t>Gaussian kernel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AAFA806-2335-495E-95DF-644E2AA5B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89" y="5501366"/>
            <a:ext cx="3672335" cy="6463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8B683F9-CB4E-4241-96BA-0481C96409CB}"/>
              </a:ext>
            </a:extLst>
          </p:cNvPr>
          <p:cNvSpPr/>
          <p:nvPr/>
        </p:nvSpPr>
        <p:spPr>
          <a:xfrm>
            <a:off x="3756200" y="6257249"/>
            <a:ext cx="46634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free parameter to be optimized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1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71DAE-6512-45F6-9C95-7DB18399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705"/>
            <a:ext cx="8450943" cy="53367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the kernel SVM separates the XOR data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CDA42F-EB2B-4577-A109-B42273BE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906F50-5D40-4474-8F5C-7795EB9CE8B8}"/>
              </a:ext>
            </a:extLst>
          </p:cNvPr>
          <p:cNvSpPr/>
          <p:nvPr/>
        </p:nvSpPr>
        <p:spPr>
          <a:xfrm>
            <a:off x="838200" y="1951672"/>
            <a:ext cx="4267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0.10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10.0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X_xor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y_xor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8FD67E-A58C-42D9-97F4-7A6294432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1" y="1951672"/>
            <a:ext cx="6008291" cy="4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872537-86EB-468F-B111-F16152FA5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5" y="606425"/>
            <a:ext cx="4154714" cy="1135289"/>
          </a:xfrm>
        </p:spPr>
        <p:txBody>
          <a:bodyPr/>
          <a:lstStyle/>
          <a:p>
            <a:r>
              <a:rPr lang="en-US" altLang="zh-TW" dirty="0"/>
              <a:t>apply an RBF kernel SVM </a:t>
            </a:r>
          </a:p>
          <a:p>
            <a:r>
              <a:rPr lang="en-US" altLang="zh-TW" dirty="0"/>
              <a:t>to the Iris flower dataset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C6828-BD8C-41A2-BAC9-63E1671E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3302FD-D045-4A1D-AB62-2A64836C8E53}"/>
              </a:ext>
            </a:extLst>
          </p:cNvPr>
          <p:cNvSpPr/>
          <p:nvPr/>
        </p:nvSpPr>
        <p:spPr>
          <a:xfrm>
            <a:off x="629556" y="2401278"/>
            <a:ext cx="47461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0.2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E1CED03-3686-4720-8B56-AF00EFA1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20" y="972457"/>
            <a:ext cx="6269759" cy="49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2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F6F618D-37C6-46AA-91A0-9C498C1F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570" y="1676194"/>
            <a:ext cx="6382060" cy="425683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D6762C-3A26-4B45-81F7-D4A6EB88F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26224" cy="786946"/>
          </a:xfrm>
        </p:spPr>
        <p:txBody>
          <a:bodyPr/>
          <a:lstStyle/>
          <a:p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ncrease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 (</a:t>
            </a:r>
            <a:r>
              <a:rPr lang="el-GR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TW" altLang="zh-TW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17ADB1-53CD-4F1A-A87E-318E251D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D5F002-E557-4448-857C-5A335FD25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950" y="3604556"/>
            <a:ext cx="24384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Using the kernel trick to find separating hyperplanes in high-dimensional space">
            <a:extLst>
              <a:ext uri="{FF2B5EF4-FFF2-40B4-BE49-F238E27FC236}">
                <a16:creationId xmlns:a16="http://schemas.microsoft.com/office/drawing/2014/main" id="{CEA65C96-1A85-41D0-8DC9-9E88581A3E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3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F98B-F892-4F39-BDE0-050CCE67B2F0}"/>
              </a:ext>
            </a:extLst>
          </p:cNvPr>
          <p:cNvSpPr/>
          <p:nvPr/>
        </p:nvSpPr>
        <p:spPr>
          <a:xfrm>
            <a:off x="514350" y="2690336"/>
            <a:ext cx="47461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SVC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kernel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rbf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gamma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b="1" dirty="0">
                <a:solidFill>
                  <a:srgbClr val="FF0000"/>
                </a:solidFill>
                <a:latin typeface="Courier New" panose="02070309020205020404" pitchFamily="49" charset="0"/>
              </a:rPr>
              <a:t>100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	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1.0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svm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X_train_std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E2F6F2-6ED5-46FF-985B-C2F2C42ABCD9}"/>
              </a:ext>
            </a:extLst>
          </p:cNvPr>
          <p:cNvSpPr/>
          <p:nvPr/>
        </p:nvSpPr>
        <p:spPr>
          <a:xfrm>
            <a:off x="838200" y="4918886"/>
            <a:ext cx="3016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boundary </a:t>
            </a:r>
          </a:p>
          <a:p>
            <a:r>
              <a:rPr lang="en-US" altLang="zh-TW" dirty="0"/>
              <a:t>around the classes 0 and 1 </a:t>
            </a:r>
          </a:p>
          <a:p>
            <a:r>
              <a:rPr lang="en-US" altLang="zh-TW" dirty="0"/>
              <a:t>is </a:t>
            </a:r>
            <a:r>
              <a:rPr lang="en-US" altLang="zh-TW" b="1" dirty="0">
                <a:solidFill>
                  <a:srgbClr val="0000FF"/>
                </a:solidFill>
              </a:rPr>
              <a:t>much tighter 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01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75CAE4-A1E9-435E-B787-D114AF63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Decision tree learning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A5981C-1FEE-436A-8824-337F9897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AAB809-C116-4EA1-BA51-FFF8D785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1" y="1999725"/>
            <a:ext cx="6465794" cy="40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7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7721EA-AF2A-4682-B827-1FF1C91C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570566"/>
            <a:ext cx="4594412" cy="541057"/>
          </a:xfrm>
        </p:spPr>
        <p:txBody>
          <a:bodyPr/>
          <a:lstStyle/>
          <a:p>
            <a:r>
              <a:rPr lang="en-US" altLang="zh-TW" dirty="0"/>
              <a:t>Maximizing information gain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203D75-F65B-4799-B04A-420B0F22D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AFFA719-D6CF-434D-A78B-2A62E4BA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2553" cy="62951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7AAAC7E-AD98-404B-8011-B496BD1F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5" y="1290908"/>
            <a:ext cx="5557078" cy="12003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8BEEC2-CD2D-4728-A429-11EF5759ED80}"/>
              </a:ext>
            </a:extLst>
          </p:cNvPr>
          <p:cNvSpPr/>
          <p:nvPr/>
        </p:nvSpPr>
        <p:spPr>
          <a:xfrm>
            <a:off x="757018" y="2670523"/>
            <a:ext cx="41088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impurity measures, I </a:t>
            </a:r>
          </a:p>
          <a:p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 splitting criteria)</a:t>
            </a:r>
            <a:endParaRPr lang="zh-TW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3DD34C-D572-463D-93C3-BF467F7B15BA}"/>
              </a:ext>
            </a:extLst>
          </p:cNvPr>
          <p:cNvSpPr/>
          <p:nvPr/>
        </p:nvSpPr>
        <p:spPr>
          <a:xfrm>
            <a:off x="1463172" y="4314536"/>
            <a:ext cx="34026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Classification Error (I</a:t>
            </a:r>
            <a:r>
              <a:rPr lang="en-US" altLang="zh-TW" sz="2800" baseline="-25000" dirty="0"/>
              <a:t>E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Entropy (I</a:t>
            </a:r>
            <a:r>
              <a:rPr lang="en-US" altLang="zh-TW" sz="2800" baseline="-25000" dirty="0"/>
              <a:t>H</a:t>
            </a:r>
            <a:r>
              <a:rPr lang="en-US" altLang="zh-TW" sz="2800" dirty="0"/>
              <a:t>), </a:t>
            </a:r>
          </a:p>
          <a:p>
            <a:r>
              <a:rPr lang="en-US" altLang="zh-TW" sz="2800" dirty="0"/>
              <a:t>Gini impurity (I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2165391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E93CD5-9946-41BA-8CA0-A7564C13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388CD5-8109-4CA5-8581-A962CAA45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5401235" cy="931209"/>
          </a:xfrm>
        </p:spPr>
        <p:txBody>
          <a:bodyPr/>
          <a:lstStyle/>
          <a:p>
            <a:r>
              <a:rPr lang="en-US" altLang="zh-TW" dirty="0"/>
              <a:t>3 </a:t>
            </a:r>
            <a:r>
              <a:rPr lang="zh-TW" altLang="en-US" dirty="0"/>
              <a:t>種常見的 </a:t>
            </a:r>
            <a:r>
              <a:rPr lang="en-US" altLang="zh-TW" dirty="0"/>
              <a:t>impurity measures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07D67-63A7-4A57-A392-15D9F12C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6D1FE2-4B64-40DB-8849-BFBA5DB62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713" y="3127438"/>
            <a:ext cx="4575740" cy="8785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DB85173-E559-498D-A5E7-D216F402A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13" y="4295497"/>
            <a:ext cx="5055924" cy="11375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EBA9F4D-1C25-4F23-8D89-D9E5255B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13" y="5561665"/>
            <a:ext cx="6429256" cy="97724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071A64F-67BA-4297-9CF3-3B93623CD707}"/>
              </a:ext>
            </a:extLst>
          </p:cNvPr>
          <p:cNvSpPr/>
          <p:nvPr/>
        </p:nvSpPr>
        <p:spPr>
          <a:xfrm>
            <a:off x="838200" y="3247807"/>
            <a:ext cx="3402663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Classification Error (I</a:t>
            </a:r>
            <a:r>
              <a:rPr lang="en-US" altLang="zh-TW" sz="2800" baseline="-25000" dirty="0"/>
              <a:t>E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/>
              <a:t>Entropy (I</a:t>
            </a:r>
            <a:r>
              <a:rPr lang="en-US" altLang="zh-TW" sz="2800" baseline="-25000" dirty="0"/>
              <a:t>H</a:t>
            </a:r>
            <a:r>
              <a:rPr lang="en-US" altLang="zh-TW" sz="2800" dirty="0"/>
              <a:t>), 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>
                <a:solidFill>
                  <a:srgbClr val="FF0000"/>
                </a:solidFill>
              </a:rPr>
              <a:t>Gini impurity (I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66179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C4725D-61E5-4126-B811-C6111EF29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5768039"/>
            <a:ext cx="10869706" cy="816910"/>
          </a:xfrm>
        </p:spPr>
        <p:txBody>
          <a:bodyPr/>
          <a:lstStyle/>
          <a:p>
            <a:r>
              <a:rPr lang="en-US" altLang="zh-TW" dirty="0"/>
              <a:t>Gini Impurity is very close to Entropy (scaled)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868B23-81DF-4A31-998E-DD1BC5A9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BBB225-EFCA-4BDC-86CD-82B52E436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92" y="699247"/>
            <a:ext cx="9095815" cy="484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6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17113-2B59-49DA-94CC-BCA929D0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Building a decision 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4C3493-8181-4777-B146-B747E536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02F1F2-914E-4CE9-9B6E-E1B0AEB20583}"/>
              </a:ext>
            </a:extLst>
          </p:cNvPr>
          <p:cNvSpPr/>
          <p:nvPr/>
        </p:nvSpPr>
        <p:spPr>
          <a:xfrm>
            <a:off x="838200" y="1674674"/>
            <a:ext cx="74765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sklearn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tree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tree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DecisionTreeClassifier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criterion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gini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’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 					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max_depth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				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random_state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altLang="zh-TW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tree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fit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X_train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y_train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540F1-0010-4411-AECB-8A4F9A11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178" y="3000237"/>
            <a:ext cx="5405322" cy="36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28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9BE0A-DF61-42D3-A6D1-69372AAA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Random forests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17A188-504A-40AB-868E-43A5ACC39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132324"/>
          </a:xfrm>
        </p:spPr>
        <p:txBody>
          <a:bodyPr/>
          <a:lstStyle/>
          <a:p>
            <a:r>
              <a:rPr lang="en-US" altLang="zh-TW" dirty="0"/>
              <a:t>Combining multiple decision trees via random forests</a:t>
            </a:r>
          </a:p>
          <a:p>
            <a:endParaRPr lang="en-US" altLang="zh-TW" dirty="0"/>
          </a:p>
          <a:p>
            <a:pPr lvl="1"/>
            <a:r>
              <a:rPr lang="en-US" altLang="zh-TW" b="1" dirty="0"/>
              <a:t>Random forests</a:t>
            </a:r>
            <a:r>
              <a:rPr lang="en-US" altLang="zh-TW" dirty="0"/>
              <a:t> have gained huge popularity in applications of machine learning during the last decade due to their good classification performance, scalability, and ease of use. </a:t>
            </a:r>
          </a:p>
          <a:p>
            <a:pPr lvl="1"/>
            <a:r>
              <a:rPr lang="en-US" altLang="zh-TW" dirty="0"/>
              <a:t>Intuitively, a random forest can be considered as an </a:t>
            </a:r>
            <a:r>
              <a:rPr lang="en-US" altLang="zh-TW" b="1" dirty="0"/>
              <a:t>ensemble</a:t>
            </a:r>
            <a:r>
              <a:rPr lang="en-US" altLang="zh-TW" dirty="0"/>
              <a:t> of decision trees.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F4177A-9CEB-4336-81FD-94F10C3A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78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CE9246-5DD3-4FEF-BA8A-39595368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767"/>
            <a:ext cx="5651719" cy="1149587"/>
          </a:xfrm>
        </p:spPr>
        <p:txBody>
          <a:bodyPr>
            <a:normAutofit/>
          </a:bodyPr>
          <a:lstStyle/>
          <a:p>
            <a:r>
              <a:rPr lang="en-US" altLang="zh-TW" dirty="0"/>
              <a:t>rySkLearn01.py</a:t>
            </a:r>
          </a:p>
          <a:p>
            <a:pPr lvl="1"/>
            <a:r>
              <a:rPr lang="zh-TW" altLang="en-US" dirty="0"/>
              <a:t>試用 </a:t>
            </a:r>
            <a:r>
              <a:rPr lang="en-US" altLang="zh-TW" dirty="0" err="1"/>
              <a:t>sklearn</a:t>
            </a:r>
            <a:r>
              <a:rPr lang="en-US" altLang="zh-TW" dirty="0"/>
              <a:t> </a:t>
            </a:r>
            <a:r>
              <a:rPr lang="zh-TW" altLang="en-US" dirty="0"/>
              <a:t>，重作 </a:t>
            </a:r>
            <a:r>
              <a:rPr lang="en-US" altLang="zh-TW" dirty="0"/>
              <a:t>Perceptron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E148C6C-F721-41CD-8CCF-62A09EFB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81" y="1360014"/>
            <a:ext cx="5651719" cy="364871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18E12AE-6EFD-4488-B994-59A11812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99" y="1500329"/>
            <a:ext cx="5067300" cy="48672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66286D-7F76-49B5-9335-5B74AC5DE227}"/>
              </a:ext>
            </a:extLst>
          </p:cNvPr>
          <p:cNvSpPr/>
          <p:nvPr/>
        </p:nvSpPr>
        <p:spPr>
          <a:xfrm>
            <a:off x="316059" y="5414328"/>
            <a:ext cx="5456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https://1drv.ms/u/s!AjlltK85sd7qhscnhD87OA1d4pzsGw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564F2-02CA-472D-A3F9-6629297F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547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57170-E085-4D98-A455-86AF13B22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K-nearest neighbors (KNN)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4DF40-5399-4753-B1D4-838822C3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4140"/>
          </a:xfrm>
        </p:spPr>
        <p:txBody>
          <a:bodyPr/>
          <a:lstStyle/>
          <a:p>
            <a:r>
              <a:rPr lang="en-US" altLang="zh-TW" dirty="0"/>
              <a:t>a lazy learning algorithm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962E5-EBC6-4E0B-AADB-E9D14839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E554CD-F60B-4479-BD8E-3AF67FC5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41" y="2128756"/>
            <a:ext cx="4650818" cy="42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18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E036C-9A8E-4401-94B9-C3674099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E92E4C-B2F5-441C-BD12-A02A753FE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6788" cy="3087034"/>
          </a:xfrm>
        </p:spPr>
        <p:txBody>
          <a:bodyPr/>
          <a:lstStyle/>
          <a:p>
            <a:r>
              <a:rPr lang="en-US" altLang="zh-TW" dirty="0"/>
              <a:t>Logistic regression</a:t>
            </a:r>
          </a:p>
          <a:p>
            <a:r>
              <a:rPr lang="en-US" altLang="zh-TW" dirty="0"/>
              <a:t>Support vector machines</a:t>
            </a:r>
          </a:p>
          <a:p>
            <a:r>
              <a:rPr lang="en-US" altLang="zh-TW" dirty="0"/>
              <a:t>Decision trees</a:t>
            </a:r>
          </a:p>
          <a:p>
            <a:r>
              <a:rPr lang="en-US" altLang="zh-TW" dirty="0"/>
              <a:t>Random forests</a:t>
            </a:r>
          </a:p>
          <a:p>
            <a:r>
              <a:rPr lang="en-US" altLang="zh-TW" dirty="0"/>
              <a:t>K-nearest neighbors (KNN)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BF586-90BB-4FCF-B91A-4667AF2D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71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308CDE-20D0-4AB7-A2CB-F6B773F4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TW" b="1" dirty="0"/>
              <a:t>Note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76F491-57A7-49CF-B0D5-64E90026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080" y="1375249"/>
            <a:ext cx="5582754" cy="4351338"/>
          </a:xfrm>
        </p:spPr>
        <p:txBody>
          <a:bodyPr>
            <a:normAutofit lnSpcReduction="10000"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Perceptron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other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functions and classes, often have additional parameters that we omit for clarity.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read more about those parameters using the 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in Python (for instance,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help(Perceptron)</a:t>
            </a:r>
            <a:r>
              <a:rPr lang="zh-TW" altLang="en-US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by going through the excellent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online documentation at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http://scikit-learn.org/stable/</a:t>
            </a:r>
            <a:endParaRPr lang="en-US" altLang="zh-TW" sz="2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TW" sz="2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721586-4923-4FCD-88AA-25DA92EE5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32" y="1436285"/>
            <a:ext cx="5983089" cy="435133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9B0AEC-8193-4F37-B7E3-41D87CD9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92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6488-EAF8-4093-BC0A-E1992550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0" i="0" u="none" strike="noStrike" kern="1200" dirty="0">
                <a:effectLst/>
                <a:latin typeface="+mn-lt"/>
                <a:ea typeface="+mn-ea"/>
                <a:cs typeface="+mn-cs"/>
              </a:rPr>
              <a:t>First steps with </a:t>
            </a:r>
            <a:r>
              <a:rPr lang="en-US" altLang="zh-TW" b="0" i="0" u="none" strike="noStrike" kern="1200" dirty="0" err="1"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effectLst/>
                <a:latin typeface="+mn-lt"/>
                <a:ea typeface="+mn-ea"/>
                <a:cs typeface="+mn-cs"/>
              </a:rPr>
              <a:t>-learn</a:t>
            </a:r>
            <a:endParaRPr lang="zh-TW" altLang="en-US" sz="6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1BF364-A97E-4E40-B6AB-6CE768FFA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Chapter 2,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Machine Learning Algorithms for Classification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learned about two related learning algorithms for classification: the </a:t>
            </a:r>
            <a:r>
              <a:rPr lang="en-US" altLang="zh-TW" b="1" dirty="0">
                <a:solidFill>
                  <a:srgbClr val="FF0000"/>
                </a:solidFill>
              </a:rPr>
              <a:t>P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erceptron</a:t>
            </a:r>
            <a:r>
              <a:rPr lang="en-US" altLang="zh-TW" sz="2800" b="0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 and 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Adaline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we implemented in Python by ourselves.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will take a look at the </a:t>
            </a:r>
            <a:r>
              <a:rPr lang="en-US" altLang="zh-TW" sz="2800" b="1" i="0" u="none" strike="noStrike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-learn API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combines a </a:t>
            </a:r>
            <a:r>
              <a:rPr lang="en-US" altLang="zh-TW" sz="2800" b="0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user-friendly interface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highly optimized implementation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several classification algorithms. </a:t>
            </a:r>
          </a:p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library offers not only a large variety of </a:t>
            </a:r>
            <a:r>
              <a:rPr lang="en-US" altLang="zh-TW" sz="2800" b="0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learning algorithms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also many convenient functions to </a:t>
            </a:r>
            <a:r>
              <a:rPr lang="en-US" altLang="zh-TW" sz="2800" b="1" i="0" u="none" strike="noStrike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preprocess data 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 </a:t>
            </a:r>
            <a:r>
              <a:rPr lang="en-US" altLang="zh-TW" sz="2800" b="1" i="0" u="none" strike="noStrike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fine-tune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TW" sz="2800" b="1" i="0" u="none" strike="noStrike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models.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FCEB9D-5CE0-422C-AA69-37EF7AD4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97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96807-741D-4EFF-9404-879BB8B2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a perceptron via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2D2BBE-71CC-4312-8D62-9A99130F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1267" cy="4351338"/>
          </a:xfrm>
        </p:spPr>
        <p:txBody>
          <a:bodyPr>
            <a:normAutofit/>
          </a:bodyPr>
          <a:lstStyle/>
          <a:p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started with the </a:t>
            </a:r>
            <a:r>
              <a:rPr lang="en-US" altLang="zh-TW" sz="28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 library, we will train a perceptron model similar to the one that we implemented in Chapter 2, </a:t>
            </a:r>
            <a:r>
              <a:rPr lang="en-US" altLang="zh-TW" sz="28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Machine Learning Algorithms for Classification</a:t>
            </a:r>
            <a:r>
              <a:rPr lang="en-US" altLang="zh-TW" sz="2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simplicity, we will use the already familiar </a:t>
            </a:r>
            <a:r>
              <a:rPr lang="en-US" altLang="zh-TW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throughout the following sections.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Conveniently, </a:t>
            </a:r>
            <a:r>
              <a:rPr lang="en-US" altLang="zh-TW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the Iris dataset 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already available via </a:t>
            </a:r>
            <a:r>
              <a:rPr lang="en-US" altLang="zh-TW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-learn, since it is a simple yet popular dataset that is frequently used for testing and experimenting with algorithms. </a:t>
            </a:r>
          </a:p>
          <a:p>
            <a:pPr lvl="1"/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we will </a:t>
            </a:r>
            <a:r>
              <a:rPr lang="en-US" altLang="zh-TW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only use two features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en-US" altLang="zh-TW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Iris flower</a:t>
            </a:r>
            <a:r>
              <a:rPr lang="en-US" altLang="zh-TW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for visualization purposes.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A7D367-CA4B-40EA-BB27-BB9D2337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C54F5-AF54-4DEE-8C8A-6B071CAEC70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4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</TotalTime>
  <Words>2897</Words>
  <Application>Microsoft Office PowerPoint</Application>
  <PresentationFormat>寬螢幕</PresentationFormat>
  <Paragraphs>470</Paragraphs>
  <Slides>61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4" baseType="lpstr">
      <vt:lpstr>Arial Unicode MS</vt:lpstr>
      <vt:lpstr>Lato</vt:lpstr>
      <vt:lpstr>Linux Libertine</vt:lpstr>
      <vt:lpstr>Menlo</vt:lpstr>
      <vt:lpstr>新細明體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佈景主題</vt:lpstr>
      <vt:lpstr>Chapter 3.  A Tour of Machine Learning Classifiers Using scikit-learn</vt:lpstr>
      <vt:lpstr>Introduction</vt:lpstr>
      <vt:lpstr>PowerPoint 簡報</vt:lpstr>
      <vt:lpstr>First steps with scikit-learn  – training a perceptron</vt:lpstr>
      <vt:lpstr>Where is the source code for Perceptron</vt:lpstr>
      <vt:lpstr>PowerPoint 簡報</vt:lpstr>
      <vt:lpstr>Note</vt:lpstr>
      <vt:lpstr>First steps with scikit-learn</vt:lpstr>
      <vt:lpstr>Training a perceptron via scikit-learn</vt:lpstr>
      <vt:lpstr>PowerPoint 簡報</vt:lpstr>
      <vt:lpstr>Training vs. Test</vt:lpstr>
      <vt:lpstr>PowerPoint 簡報</vt:lpstr>
      <vt:lpstr>Feature Scaling</vt:lpstr>
      <vt:lpstr>PowerPoint 簡報</vt:lpstr>
      <vt:lpstr>PowerPoint 簡報</vt:lpstr>
      <vt:lpstr>PowerPoint 簡報</vt:lpstr>
      <vt:lpstr>Broadcasting</vt:lpstr>
      <vt:lpstr>PowerPoint 簡報</vt:lpstr>
      <vt:lpstr>performance</vt:lpstr>
      <vt:lpstr>Plot the decision regions</vt:lpstr>
      <vt:lpstr>the help function in Python </vt:lpstr>
      <vt:lpstr>PowerPoint 簡報</vt:lpstr>
      <vt:lpstr>Logistic Function</vt:lpstr>
      <vt:lpstr>PowerPoint 簡報</vt:lpstr>
      <vt:lpstr>Logistic distribution</vt:lpstr>
      <vt:lpstr>PowerPoint 簡報</vt:lpstr>
      <vt:lpstr>Training a logistic regression model with scikit-learn</vt:lpstr>
      <vt:lpstr>PowerPoint 簡報</vt:lpstr>
      <vt:lpstr>Odds Ratio: 勝負比= p/q</vt:lpstr>
      <vt:lpstr>PowerPoint 簡報</vt:lpstr>
      <vt:lpstr>PowerPoint 簡報</vt:lpstr>
      <vt:lpstr>Learning the weights of the Logistic cost function</vt:lpstr>
      <vt:lpstr>PowerPoint 簡報</vt:lpstr>
      <vt:lpstr>PowerPoint 簡報</vt:lpstr>
      <vt:lpstr>PowerPoint 簡報</vt:lpstr>
      <vt:lpstr>Support vector machine (SVM)</vt:lpstr>
      <vt:lpstr>PowerPoint 簡報</vt:lpstr>
      <vt:lpstr>PowerPoint 簡報</vt:lpstr>
      <vt:lpstr>Optimization problem</vt:lpstr>
      <vt:lpstr>Constrained optimization</vt:lpstr>
      <vt:lpstr>Lagrange Multiplier Method</vt:lpstr>
      <vt:lpstr>  Support Vector Machines 簡介</vt:lpstr>
      <vt:lpstr>Support vector machine (SVM)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the kernel SVM separates the XOR data</vt:lpstr>
      <vt:lpstr>PowerPoint 簡報</vt:lpstr>
      <vt:lpstr>PowerPoint 簡報</vt:lpstr>
      <vt:lpstr>Decision tree learning</vt:lpstr>
      <vt:lpstr>PowerPoint 簡報</vt:lpstr>
      <vt:lpstr>PowerPoint 簡報</vt:lpstr>
      <vt:lpstr>PowerPoint 簡報</vt:lpstr>
      <vt:lpstr>Building a decision tree</vt:lpstr>
      <vt:lpstr>Random forests</vt:lpstr>
      <vt:lpstr>K-nearest neighbors (KNN)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 3. A Tour of Machine Learning Classifiers Using scikit-learn</dc:title>
  <dc:creator>Renyuan Lyu</dc:creator>
  <cp:lastModifiedBy>Renyuan Lyu</cp:lastModifiedBy>
  <cp:revision>1</cp:revision>
  <dcterms:created xsi:type="dcterms:W3CDTF">2018-10-09T23:20:45Z</dcterms:created>
  <dcterms:modified xsi:type="dcterms:W3CDTF">2018-11-01T14:47:18Z</dcterms:modified>
</cp:coreProperties>
</file>